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6" r:id="rId1"/>
  </p:sldMasterIdLst>
  <p:notesMasterIdLst>
    <p:notesMasterId r:id="rId35"/>
  </p:notesMasterIdLst>
  <p:sldIdLst>
    <p:sldId id="256" r:id="rId2"/>
    <p:sldId id="257" r:id="rId3"/>
    <p:sldId id="258" r:id="rId4"/>
    <p:sldId id="260" r:id="rId5"/>
    <p:sldId id="261" r:id="rId6"/>
    <p:sldId id="265" r:id="rId7"/>
    <p:sldId id="266" r:id="rId8"/>
    <p:sldId id="270" r:id="rId9"/>
    <p:sldId id="275" r:id="rId10"/>
    <p:sldId id="276" r:id="rId11"/>
    <p:sldId id="279" r:id="rId12"/>
    <p:sldId id="280" r:id="rId13"/>
    <p:sldId id="281" r:id="rId14"/>
    <p:sldId id="283" r:id="rId15"/>
    <p:sldId id="284" r:id="rId16"/>
    <p:sldId id="287" r:id="rId17"/>
    <p:sldId id="290" r:id="rId18"/>
    <p:sldId id="291" r:id="rId19"/>
    <p:sldId id="294" r:id="rId20"/>
    <p:sldId id="295" r:id="rId21"/>
    <p:sldId id="296" r:id="rId22"/>
    <p:sldId id="331" r:id="rId23"/>
    <p:sldId id="332" r:id="rId24"/>
    <p:sldId id="304" r:id="rId25"/>
    <p:sldId id="305" r:id="rId26"/>
    <p:sldId id="306" r:id="rId27"/>
    <p:sldId id="307" r:id="rId28"/>
    <p:sldId id="308" r:id="rId29"/>
    <p:sldId id="309" r:id="rId30"/>
    <p:sldId id="310" r:id="rId31"/>
    <p:sldId id="311" r:id="rId32"/>
    <p:sldId id="321" r:id="rId33"/>
    <p:sldId id="322" r:id="rId34"/>
  </p:sldIdLst>
  <p:sldSz cx="10058400" cy="7772400"/>
  <p:notesSz cx="10058400" cy="7772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114" y="77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59275" cy="3889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97538" y="0"/>
            <a:ext cx="4359275" cy="3889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7E1A82-4A78-481F-8FCD-E94207B69694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332163" y="971550"/>
            <a:ext cx="3394075" cy="2622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006475" y="3740150"/>
            <a:ext cx="8045450" cy="30607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7383463"/>
            <a:ext cx="4359275" cy="3889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97538" y="7383463"/>
            <a:ext cx="4359275" cy="3889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B37D7A-D859-41B6-B5DC-D9C971CF4D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61491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5C1BA7-277F-4A0C-B59C-CC89A2D2E0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57300" y="1272011"/>
            <a:ext cx="7543800" cy="2705947"/>
          </a:xfrm>
        </p:spPr>
        <p:txBody>
          <a:bodyPr anchor="b"/>
          <a:lstStyle>
            <a:lvl1pPr algn="ctr">
              <a:defRPr sz="495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1D700B8-936A-47E9-9D96-A72AE33470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57300" y="4082310"/>
            <a:ext cx="7543800" cy="1876530"/>
          </a:xfrm>
        </p:spPr>
        <p:txBody>
          <a:bodyPr/>
          <a:lstStyle>
            <a:lvl1pPr marL="0" indent="0" algn="ctr">
              <a:buNone/>
              <a:defRPr sz="1980"/>
            </a:lvl1pPr>
            <a:lvl2pPr marL="377190" indent="0" algn="ctr">
              <a:buNone/>
              <a:defRPr sz="1650"/>
            </a:lvl2pPr>
            <a:lvl3pPr marL="754380" indent="0" algn="ctr">
              <a:buNone/>
              <a:defRPr sz="1485"/>
            </a:lvl3pPr>
            <a:lvl4pPr marL="1131570" indent="0" algn="ctr">
              <a:buNone/>
              <a:defRPr sz="1320"/>
            </a:lvl4pPr>
            <a:lvl5pPr marL="1508760" indent="0" algn="ctr">
              <a:buNone/>
              <a:defRPr sz="1320"/>
            </a:lvl5pPr>
            <a:lvl6pPr marL="1885950" indent="0" algn="ctr">
              <a:buNone/>
              <a:defRPr sz="1320"/>
            </a:lvl6pPr>
            <a:lvl7pPr marL="2263140" indent="0" algn="ctr">
              <a:buNone/>
              <a:defRPr sz="1320"/>
            </a:lvl7pPr>
            <a:lvl8pPr marL="2640330" indent="0" algn="ctr">
              <a:buNone/>
              <a:defRPr sz="1320"/>
            </a:lvl8pPr>
            <a:lvl9pPr marL="3017520" indent="0" algn="ctr">
              <a:buNone/>
              <a:defRPr sz="132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8FE927-4D17-45B9-807E-AD51676AA6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22A67-D599-4C5C-947B-66F66A4B8A92}" type="datetime1">
              <a:rPr lang="en-US" smtClean="0"/>
              <a:t>4/6/2020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5C24CF-46BB-432C-88B9-E7D077B85F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(C) Prof. Paul Wang - CS Kent University, Pravin Pawar - SUNY Korea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4F2C5A-11D0-4B92-9E51-67D9985D17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12700">
              <a:lnSpc>
                <a:spcPct val="100000"/>
              </a:lnSpc>
            </a:pPr>
            <a:r>
              <a:rPr lang="en-US" sz="1000" spc="204">
                <a:solidFill>
                  <a:srgbClr val="000072"/>
                </a:solidFill>
                <a:latin typeface="Arial"/>
                <a:cs typeface="Arial"/>
              </a:rPr>
              <a:t>More </a:t>
            </a:r>
            <a:r>
              <a:rPr lang="en-US" sz="1000" spc="-7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lang="en-US" sz="1000" spc="275">
                <a:solidFill>
                  <a:srgbClr val="000072"/>
                </a:solidFill>
                <a:latin typeface="Arial"/>
                <a:cs typeface="Arial"/>
              </a:rPr>
              <a:t>HTML5-</a:t>
            </a:r>
            <a:fld id="{81D60167-4931-47E6-BA6A-407CBD079E47}" type="slidenum">
              <a:rPr sz="1000" spc="140" smtClean="0">
                <a:solidFill>
                  <a:srgbClr val="000072"/>
                </a:solidFill>
                <a:latin typeface="Arial"/>
                <a:cs typeface="Arial"/>
              </a:rPr>
              <a:t>‹#›</a:t>
            </a:fld>
            <a:endParaRPr sz="10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59282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F38297-9001-4971-8A58-68F2E314A9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4E9652B-1222-470F-B1FB-3CECE8A4EC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90DC51-CE65-4A28-BC9D-19922E68C4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476CB-6725-44DB-8999-87A344FED1F0}" type="datetime1">
              <a:rPr lang="en-US" smtClean="0"/>
              <a:t>4/6/2020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455FEB-6629-450A-9AC8-113E542628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(C) Prof. Paul Wang - CS Kent University, Pravin Pawar - SUNY Korea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372DEA-568C-475C-AFBA-8184D417BF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12700">
              <a:lnSpc>
                <a:spcPct val="100000"/>
              </a:lnSpc>
            </a:pPr>
            <a:r>
              <a:rPr lang="en-US" sz="1000" spc="204">
                <a:solidFill>
                  <a:srgbClr val="000072"/>
                </a:solidFill>
                <a:latin typeface="Arial"/>
                <a:cs typeface="Arial"/>
              </a:rPr>
              <a:t>More </a:t>
            </a:r>
            <a:r>
              <a:rPr lang="en-US" sz="1000" spc="-7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lang="en-US" sz="1000" spc="275">
                <a:solidFill>
                  <a:srgbClr val="000072"/>
                </a:solidFill>
                <a:latin typeface="Arial"/>
                <a:cs typeface="Arial"/>
              </a:rPr>
              <a:t>HTML5-</a:t>
            </a:r>
            <a:fld id="{81D60167-4931-47E6-BA6A-407CBD079E47}" type="slidenum">
              <a:rPr sz="1000" spc="140" smtClean="0">
                <a:solidFill>
                  <a:srgbClr val="000072"/>
                </a:solidFill>
                <a:latin typeface="Arial"/>
                <a:cs typeface="Arial"/>
              </a:rPr>
              <a:t>‹#›</a:t>
            </a:fld>
            <a:endParaRPr sz="10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272456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33A8455-EEBA-4642-866E-908230580A8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198042" y="413808"/>
            <a:ext cx="2168843" cy="65867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8CD885F-D7BC-4307-8AD4-ED5852A8FD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91515" y="413808"/>
            <a:ext cx="6380798" cy="65867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450141-CB05-4D11-9814-72F1DC1E93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D75D3-F613-42D6-833C-3E6F319C109F}" type="datetime1">
              <a:rPr lang="en-US" smtClean="0"/>
              <a:t>4/6/2020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D71EAC-564F-417F-9B80-4415E4DD6B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(C) Prof. Paul Wang - CS Kent University, Pravin Pawar - SUNY Korea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D5334C-DB96-4E84-BDB2-40B2CCC9FC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12700">
              <a:lnSpc>
                <a:spcPct val="100000"/>
              </a:lnSpc>
            </a:pPr>
            <a:r>
              <a:rPr lang="en-US" sz="1000" spc="204">
                <a:solidFill>
                  <a:srgbClr val="000072"/>
                </a:solidFill>
                <a:latin typeface="Arial"/>
                <a:cs typeface="Arial"/>
              </a:rPr>
              <a:t>More </a:t>
            </a:r>
            <a:r>
              <a:rPr lang="en-US" sz="1000" spc="-7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lang="en-US" sz="1000" spc="275">
                <a:solidFill>
                  <a:srgbClr val="000072"/>
                </a:solidFill>
                <a:latin typeface="Arial"/>
                <a:cs typeface="Arial"/>
              </a:rPr>
              <a:t>HTML5-</a:t>
            </a:r>
            <a:fld id="{81D60167-4931-47E6-BA6A-407CBD079E47}" type="slidenum">
              <a:rPr sz="1000" spc="140" smtClean="0">
                <a:solidFill>
                  <a:srgbClr val="000072"/>
                </a:solidFill>
                <a:latin typeface="Arial"/>
                <a:cs typeface="Arial"/>
              </a:rPr>
              <a:t>‹#›</a:t>
            </a:fld>
            <a:endParaRPr sz="10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57997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54380" y="2409444"/>
            <a:ext cx="8549640" cy="1632203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508760" y="4352544"/>
            <a:ext cx="7040879" cy="194310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(C) Prof. Paul Wang - CS Kent University, Pravin Pawar - SUNY Korea</a:t>
            </a:r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919C6C-2EF3-4A8B-8873-F0582CD353A4}" type="datetime1">
              <a:rPr lang="en-US" smtClean="0"/>
              <a:t>4/6/2020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/>
          <a:p>
            <a:pPr marL="12700">
              <a:lnSpc>
                <a:spcPct val="100000"/>
              </a:lnSpc>
            </a:pPr>
            <a:r>
              <a:rPr sz="1000" spc="204" dirty="0">
                <a:solidFill>
                  <a:srgbClr val="000072"/>
                </a:solidFill>
                <a:latin typeface="Arial"/>
                <a:cs typeface="Arial"/>
              </a:rPr>
              <a:t>More </a:t>
            </a:r>
            <a:r>
              <a:rPr sz="1000" spc="-7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000" spc="275" dirty="0">
                <a:solidFill>
                  <a:srgbClr val="000072"/>
                </a:solidFill>
                <a:latin typeface="Arial"/>
                <a:cs typeface="Arial"/>
              </a:rPr>
              <a:t>HTML5-</a:t>
            </a:r>
            <a:fld id="{81D60167-4931-47E6-BA6A-407CBD079E47}" type="slidenum">
              <a:rPr sz="1000" spc="140" dirty="0" smtClean="0">
                <a:solidFill>
                  <a:srgbClr val="000072"/>
                </a:solidFill>
                <a:latin typeface="Arial"/>
                <a:cs typeface="Arial"/>
              </a:rPr>
              <a:t>‹#›</a:t>
            </a:fld>
            <a:endParaRPr sz="10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90530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5770BB-3CFD-4980-A927-702A1208AD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77A506-B232-4F68-9C45-FDEA12ED4C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A227B2-D13E-472F-9A70-14A10CCEDE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A7FB9-6C9E-4077-B507-38F72A33CAC2}" type="datetime1">
              <a:rPr lang="en-US" smtClean="0"/>
              <a:t>4/6/2020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24F099-226F-4B1A-9714-AE9813558F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(C) Prof. Paul Wang - CS Kent University, Pravin Pawar - SUNY Korea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95EE63-5A47-48B8-8760-4A42C3BEB5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12700">
              <a:lnSpc>
                <a:spcPct val="100000"/>
              </a:lnSpc>
            </a:pPr>
            <a:r>
              <a:rPr lang="en-US" sz="1000" spc="204">
                <a:solidFill>
                  <a:srgbClr val="000072"/>
                </a:solidFill>
                <a:latin typeface="Arial"/>
                <a:cs typeface="Arial"/>
              </a:rPr>
              <a:t>More </a:t>
            </a:r>
            <a:r>
              <a:rPr lang="en-US" sz="1000" spc="-7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lang="en-US" sz="1000" spc="275">
                <a:solidFill>
                  <a:srgbClr val="000072"/>
                </a:solidFill>
                <a:latin typeface="Arial"/>
                <a:cs typeface="Arial"/>
              </a:rPr>
              <a:t>HTML5-</a:t>
            </a:r>
            <a:fld id="{81D60167-4931-47E6-BA6A-407CBD079E47}" type="slidenum">
              <a:rPr sz="1000" spc="140" smtClean="0">
                <a:solidFill>
                  <a:srgbClr val="000072"/>
                </a:solidFill>
                <a:latin typeface="Arial"/>
                <a:cs typeface="Arial"/>
              </a:rPr>
              <a:t>‹#›</a:t>
            </a:fld>
            <a:endParaRPr sz="10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492373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57758B-5360-463C-B80A-F0F0C2FC1F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276" y="1937704"/>
            <a:ext cx="8675370" cy="3233102"/>
          </a:xfrm>
        </p:spPr>
        <p:txBody>
          <a:bodyPr anchor="b"/>
          <a:lstStyle>
            <a:lvl1pPr>
              <a:defRPr sz="495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2A1B87-7226-4404-95DF-70EE042CC5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6276" y="5201392"/>
            <a:ext cx="8675370" cy="1700212"/>
          </a:xfrm>
        </p:spPr>
        <p:txBody>
          <a:bodyPr/>
          <a:lstStyle>
            <a:lvl1pPr marL="0" indent="0">
              <a:buNone/>
              <a:defRPr sz="1980">
                <a:solidFill>
                  <a:schemeClr val="tx1">
                    <a:tint val="75000"/>
                  </a:schemeClr>
                </a:solidFill>
              </a:defRPr>
            </a:lvl1pPr>
            <a:lvl2pPr marL="377190" indent="0">
              <a:buNone/>
              <a:defRPr sz="1650">
                <a:solidFill>
                  <a:schemeClr val="tx1">
                    <a:tint val="75000"/>
                  </a:schemeClr>
                </a:solidFill>
              </a:defRPr>
            </a:lvl2pPr>
            <a:lvl3pPr marL="754380" indent="0">
              <a:buNone/>
              <a:defRPr sz="1485">
                <a:solidFill>
                  <a:schemeClr val="tx1">
                    <a:tint val="75000"/>
                  </a:schemeClr>
                </a:solidFill>
              </a:defRPr>
            </a:lvl3pPr>
            <a:lvl4pPr marL="1131570" indent="0">
              <a:buNone/>
              <a:defRPr sz="1320">
                <a:solidFill>
                  <a:schemeClr val="tx1">
                    <a:tint val="75000"/>
                  </a:schemeClr>
                </a:solidFill>
              </a:defRPr>
            </a:lvl4pPr>
            <a:lvl5pPr marL="1508760" indent="0">
              <a:buNone/>
              <a:defRPr sz="1320">
                <a:solidFill>
                  <a:schemeClr val="tx1">
                    <a:tint val="75000"/>
                  </a:schemeClr>
                </a:solidFill>
              </a:defRPr>
            </a:lvl5pPr>
            <a:lvl6pPr marL="1885950" indent="0">
              <a:buNone/>
              <a:defRPr sz="1320">
                <a:solidFill>
                  <a:schemeClr val="tx1">
                    <a:tint val="75000"/>
                  </a:schemeClr>
                </a:solidFill>
              </a:defRPr>
            </a:lvl6pPr>
            <a:lvl7pPr marL="2263140" indent="0">
              <a:buNone/>
              <a:defRPr sz="1320">
                <a:solidFill>
                  <a:schemeClr val="tx1">
                    <a:tint val="75000"/>
                  </a:schemeClr>
                </a:solidFill>
              </a:defRPr>
            </a:lvl7pPr>
            <a:lvl8pPr marL="2640330" indent="0">
              <a:buNone/>
              <a:defRPr sz="1320">
                <a:solidFill>
                  <a:schemeClr val="tx1">
                    <a:tint val="75000"/>
                  </a:schemeClr>
                </a:solidFill>
              </a:defRPr>
            </a:lvl8pPr>
            <a:lvl9pPr marL="3017520" indent="0">
              <a:buNone/>
              <a:defRPr sz="13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95765C-54E4-4FF8-B8EA-0CEFF0BBB0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5CF3E-0F2F-4B86-9FF4-25C9548855AD}" type="datetime1">
              <a:rPr lang="en-US" smtClean="0"/>
              <a:t>4/6/2020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3E0409-667B-4903-B412-C31A5785BB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(C) Prof. Paul Wang - CS Kent University, Pravin Pawar - SUNY Korea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5D4414-791A-48A2-9C24-27CB88A763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12700">
              <a:lnSpc>
                <a:spcPct val="100000"/>
              </a:lnSpc>
            </a:pPr>
            <a:r>
              <a:rPr lang="en-US" sz="1000" spc="204">
                <a:solidFill>
                  <a:srgbClr val="000072"/>
                </a:solidFill>
                <a:latin typeface="Arial"/>
                <a:cs typeface="Arial"/>
              </a:rPr>
              <a:t>More </a:t>
            </a:r>
            <a:r>
              <a:rPr lang="en-US" sz="1000" spc="-7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lang="en-US" sz="1000" spc="275">
                <a:solidFill>
                  <a:srgbClr val="000072"/>
                </a:solidFill>
                <a:latin typeface="Arial"/>
                <a:cs typeface="Arial"/>
              </a:rPr>
              <a:t>HTML5-</a:t>
            </a:r>
            <a:fld id="{81D60167-4931-47E6-BA6A-407CBD079E47}" type="slidenum">
              <a:rPr sz="1000" spc="140" smtClean="0">
                <a:solidFill>
                  <a:srgbClr val="000072"/>
                </a:solidFill>
                <a:latin typeface="Arial"/>
                <a:cs typeface="Arial"/>
              </a:rPr>
              <a:t>‹#›</a:t>
            </a:fld>
            <a:endParaRPr sz="10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224137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D52BA7-0F18-4B59-AB92-55585ECBD8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FDEF93-7DBB-4A07-89D1-E03F6BF50D3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9151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F95DAE9-7C72-4885-9F31-3F88FB3F13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09206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7EEBDBA-7CF9-4932-991D-8317671547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E891E-022E-41A3-BC8E-BDAD9755A52C}" type="datetime1">
              <a:rPr lang="en-US" smtClean="0"/>
              <a:t>4/6/2020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C5C5FE-47CA-43F6-912A-FB66359F9D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(C) Prof. Paul Wang - CS Kent University, Pravin Pawar - SUNY Korea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14CB8FF-10DC-4174-BBB1-642E86C445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12700">
              <a:lnSpc>
                <a:spcPct val="100000"/>
              </a:lnSpc>
            </a:pPr>
            <a:r>
              <a:rPr lang="en-US" sz="1000" spc="204">
                <a:solidFill>
                  <a:srgbClr val="000072"/>
                </a:solidFill>
                <a:latin typeface="Arial"/>
                <a:cs typeface="Arial"/>
              </a:rPr>
              <a:t>More </a:t>
            </a:r>
            <a:r>
              <a:rPr lang="en-US" sz="1000" spc="-7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lang="en-US" sz="1000" spc="275">
                <a:solidFill>
                  <a:srgbClr val="000072"/>
                </a:solidFill>
                <a:latin typeface="Arial"/>
                <a:cs typeface="Arial"/>
              </a:rPr>
              <a:t>HTML5-</a:t>
            </a:r>
            <a:fld id="{81D60167-4931-47E6-BA6A-407CBD079E47}" type="slidenum">
              <a:rPr sz="1000" spc="140" smtClean="0">
                <a:solidFill>
                  <a:srgbClr val="000072"/>
                </a:solidFill>
                <a:latin typeface="Arial"/>
                <a:cs typeface="Arial"/>
              </a:rPr>
              <a:t>‹#›</a:t>
            </a:fld>
            <a:endParaRPr sz="10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150029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B10A27-ABF5-4CD4-9F73-DD7A3239F1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2825" y="413809"/>
            <a:ext cx="8675370" cy="150230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71C728F-0957-41A5-B930-9577079FA0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2826" y="1905318"/>
            <a:ext cx="4255174" cy="933767"/>
          </a:xfrm>
        </p:spPr>
        <p:txBody>
          <a:bodyPr anchor="b"/>
          <a:lstStyle>
            <a:lvl1pPr marL="0" indent="0">
              <a:buNone/>
              <a:defRPr sz="1980" b="1"/>
            </a:lvl1pPr>
            <a:lvl2pPr marL="377190" indent="0">
              <a:buNone/>
              <a:defRPr sz="1650" b="1"/>
            </a:lvl2pPr>
            <a:lvl3pPr marL="754380" indent="0">
              <a:buNone/>
              <a:defRPr sz="1485" b="1"/>
            </a:lvl3pPr>
            <a:lvl4pPr marL="1131570" indent="0">
              <a:buNone/>
              <a:defRPr sz="1320" b="1"/>
            </a:lvl4pPr>
            <a:lvl5pPr marL="1508760" indent="0">
              <a:buNone/>
              <a:defRPr sz="1320" b="1"/>
            </a:lvl5pPr>
            <a:lvl6pPr marL="1885950" indent="0">
              <a:buNone/>
              <a:defRPr sz="1320" b="1"/>
            </a:lvl6pPr>
            <a:lvl7pPr marL="2263140" indent="0">
              <a:buNone/>
              <a:defRPr sz="1320" b="1"/>
            </a:lvl7pPr>
            <a:lvl8pPr marL="2640330" indent="0">
              <a:buNone/>
              <a:defRPr sz="1320" b="1"/>
            </a:lvl8pPr>
            <a:lvl9pPr marL="3017520" indent="0">
              <a:buNone/>
              <a:defRPr sz="13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97C487-69B3-4ED7-86EE-C0FFA584B4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92826" y="2839085"/>
            <a:ext cx="4255174" cy="41758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517DF96-3BF4-4A6B-947A-7B9890E359B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092065" y="1905318"/>
            <a:ext cx="4276130" cy="933767"/>
          </a:xfrm>
        </p:spPr>
        <p:txBody>
          <a:bodyPr anchor="b"/>
          <a:lstStyle>
            <a:lvl1pPr marL="0" indent="0">
              <a:buNone/>
              <a:defRPr sz="1980" b="1"/>
            </a:lvl1pPr>
            <a:lvl2pPr marL="377190" indent="0">
              <a:buNone/>
              <a:defRPr sz="1650" b="1"/>
            </a:lvl2pPr>
            <a:lvl3pPr marL="754380" indent="0">
              <a:buNone/>
              <a:defRPr sz="1485" b="1"/>
            </a:lvl3pPr>
            <a:lvl4pPr marL="1131570" indent="0">
              <a:buNone/>
              <a:defRPr sz="1320" b="1"/>
            </a:lvl4pPr>
            <a:lvl5pPr marL="1508760" indent="0">
              <a:buNone/>
              <a:defRPr sz="1320" b="1"/>
            </a:lvl5pPr>
            <a:lvl6pPr marL="1885950" indent="0">
              <a:buNone/>
              <a:defRPr sz="1320" b="1"/>
            </a:lvl6pPr>
            <a:lvl7pPr marL="2263140" indent="0">
              <a:buNone/>
              <a:defRPr sz="1320" b="1"/>
            </a:lvl7pPr>
            <a:lvl8pPr marL="2640330" indent="0">
              <a:buNone/>
              <a:defRPr sz="1320" b="1"/>
            </a:lvl8pPr>
            <a:lvl9pPr marL="3017520" indent="0">
              <a:buNone/>
              <a:defRPr sz="13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7C1B193-8A45-483C-AFE5-8392028023B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092065" y="2839085"/>
            <a:ext cx="4276130" cy="41758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9AAADE7-ACC1-417F-8D5B-3E6175AC49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74058-4347-432F-B02E-3132B6C03974}" type="datetime1">
              <a:rPr lang="en-US" smtClean="0"/>
              <a:t>4/6/2020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FAAB1E7-CB57-4D39-91CD-8D8A0DD865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(C) Prof. Paul Wang - CS Kent University, Pravin Pawar - SUNY Korea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3FED4AE-B0D1-4D03-ACB9-2839C8D3B3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12700">
              <a:lnSpc>
                <a:spcPct val="100000"/>
              </a:lnSpc>
            </a:pPr>
            <a:r>
              <a:rPr lang="en-US" sz="1000" spc="204">
                <a:solidFill>
                  <a:srgbClr val="000072"/>
                </a:solidFill>
                <a:latin typeface="Arial"/>
                <a:cs typeface="Arial"/>
              </a:rPr>
              <a:t>More </a:t>
            </a:r>
            <a:r>
              <a:rPr lang="en-US" sz="1000" spc="-7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lang="en-US" sz="1000" spc="275">
                <a:solidFill>
                  <a:srgbClr val="000072"/>
                </a:solidFill>
                <a:latin typeface="Arial"/>
                <a:cs typeface="Arial"/>
              </a:rPr>
              <a:t>HTML5-</a:t>
            </a:r>
            <a:fld id="{81D60167-4931-47E6-BA6A-407CBD079E47}" type="slidenum">
              <a:rPr sz="1000" spc="140" smtClean="0">
                <a:solidFill>
                  <a:srgbClr val="000072"/>
                </a:solidFill>
                <a:latin typeface="Arial"/>
                <a:cs typeface="Arial"/>
              </a:rPr>
              <a:t>‹#›</a:t>
            </a:fld>
            <a:endParaRPr sz="10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760683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55733C-1B67-49B1-8F6D-77FA5470C2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4836514-62B1-4A86-ABE0-20A3D1F96D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413CB-89EE-41A6-857F-28337E5D2D4F}" type="datetime1">
              <a:rPr lang="en-US" smtClean="0"/>
              <a:t>4/6/2020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87D232A-788F-410F-A938-A84AA3390C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(C) Prof. Paul Wang - CS Kent University, Pravin Pawar - SUNY Korea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71FB927-3FCF-49B0-A58E-ACEEFBA9A8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12700">
              <a:lnSpc>
                <a:spcPct val="100000"/>
              </a:lnSpc>
            </a:pPr>
            <a:r>
              <a:rPr lang="en-US" sz="1000" spc="204">
                <a:solidFill>
                  <a:srgbClr val="000072"/>
                </a:solidFill>
                <a:latin typeface="Arial"/>
                <a:cs typeface="Arial"/>
              </a:rPr>
              <a:t>More </a:t>
            </a:r>
            <a:r>
              <a:rPr lang="en-US" sz="1000" spc="-7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lang="en-US" sz="1000" spc="275">
                <a:solidFill>
                  <a:srgbClr val="000072"/>
                </a:solidFill>
                <a:latin typeface="Arial"/>
                <a:cs typeface="Arial"/>
              </a:rPr>
              <a:t>HTML5-</a:t>
            </a:r>
            <a:fld id="{81D60167-4931-47E6-BA6A-407CBD079E47}" type="slidenum">
              <a:rPr sz="1000" spc="140" smtClean="0">
                <a:solidFill>
                  <a:srgbClr val="000072"/>
                </a:solidFill>
                <a:latin typeface="Arial"/>
                <a:cs typeface="Arial"/>
              </a:rPr>
              <a:t>‹#›</a:t>
            </a:fld>
            <a:endParaRPr sz="10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68923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5E9FE5F-000D-4232-986F-F7E9AAE553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185AA-4A95-480E-A95C-12AB7854FA2B}" type="datetime1">
              <a:rPr lang="en-US" smtClean="0"/>
              <a:t>4/6/2020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52B7D9E-34AE-4929-B874-E9398BD388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(C) Prof. Paul Wang - CS Kent University, Pravin Pawar - SUNY Korea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6E4967D-0643-4929-8F8C-16AD984B69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12700">
              <a:lnSpc>
                <a:spcPct val="100000"/>
              </a:lnSpc>
            </a:pPr>
            <a:r>
              <a:rPr lang="en-US" sz="1000" spc="204">
                <a:solidFill>
                  <a:srgbClr val="000072"/>
                </a:solidFill>
                <a:latin typeface="Arial"/>
                <a:cs typeface="Arial"/>
              </a:rPr>
              <a:t>More </a:t>
            </a:r>
            <a:r>
              <a:rPr lang="en-US" sz="1000" spc="-7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lang="en-US" sz="1000" spc="275">
                <a:solidFill>
                  <a:srgbClr val="000072"/>
                </a:solidFill>
                <a:latin typeface="Arial"/>
                <a:cs typeface="Arial"/>
              </a:rPr>
              <a:t>HTML5-</a:t>
            </a:r>
            <a:fld id="{81D60167-4931-47E6-BA6A-407CBD079E47}" type="slidenum">
              <a:rPr sz="1000" spc="140" smtClean="0">
                <a:solidFill>
                  <a:srgbClr val="000072"/>
                </a:solidFill>
                <a:latin typeface="Arial"/>
                <a:cs typeface="Arial"/>
              </a:rPr>
              <a:t>‹#›</a:t>
            </a:fld>
            <a:endParaRPr sz="10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436992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214A4B-3620-4D2D-AE39-27AD86A505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264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83EC78-D61F-4C96-B2D9-36FC3F20C4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76130" y="1119082"/>
            <a:ext cx="5092065" cy="5523442"/>
          </a:xfrm>
        </p:spPr>
        <p:txBody>
          <a:bodyPr/>
          <a:lstStyle>
            <a:lvl1pPr>
              <a:defRPr sz="2640"/>
            </a:lvl1pPr>
            <a:lvl2pPr>
              <a:defRPr sz="2310"/>
            </a:lvl2pPr>
            <a:lvl3pPr>
              <a:defRPr sz="1980"/>
            </a:lvl3pPr>
            <a:lvl4pPr>
              <a:defRPr sz="1650"/>
            </a:lvl4pPr>
            <a:lvl5pPr>
              <a:defRPr sz="1650"/>
            </a:lvl5pPr>
            <a:lvl6pPr>
              <a:defRPr sz="1650"/>
            </a:lvl6pPr>
            <a:lvl7pPr>
              <a:defRPr sz="1650"/>
            </a:lvl7pPr>
            <a:lvl8pPr>
              <a:defRPr sz="1650"/>
            </a:lvl8pPr>
            <a:lvl9pPr>
              <a:defRPr sz="16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3563D0D-8A98-4063-BDBC-27C3BB34F0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320"/>
            </a:lvl1pPr>
            <a:lvl2pPr marL="377190" indent="0">
              <a:buNone/>
              <a:defRPr sz="1155"/>
            </a:lvl2pPr>
            <a:lvl3pPr marL="754380" indent="0">
              <a:buNone/>
              <a:defRPr sz="990"/>
            </a:lvl3pPr>
            <a:lvl4pPr marL="1131570" indent="0">
              <a:buNone/>
              <a:defRPr sz="825"/>
            </a:lvl4pPr>
            <a:lvl5pPr marL="1508760" indent="0">
              <a:buNone/>
              <a:defRPr sz="825"/>
            </a:lvl5pPr>
            <a:lvl6pPr marL="1885950" indent="0">
              <a:buNone/>
              <a:defRPr sz="825"/>
            </a:lvl6pPr>
            <a:lvl7pPr marL="2263140" indent="0">
              <a:buNone/>
              <a:defRPr sz="825"/>
            </a:lvl7pPr>
            <a:lvl8pPr marL="2640330" indent="0">
              <a:buNone/>
              <a:defRPr sz="825"/>
            </a:lvl8pPr>
            <a:lvl9pPr marL="3017520" indent="0">
              <a:buNone/>
              <a:defRPr sz="82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FA4064-5368-4DD2-8126-37D1EB1CAB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555C2-3DF7-4BDB-B9B0-5E757E2038ED}" type="datetime1">
              <a:rPr lang="en-US" smtClean="0"/>
              <a:t>4/6/2020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D2E067-43E0-4CFB-BEDA-4DFB0ADD27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(C) Prof. Paul Wang - CS Kent University, Pravin Pawar - SUNY Korea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362787-5A66-489D-89D2-7FDE77CE46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12700">
              <a:lnSpc>
                <a:spcPct val="100000"/>
              </a:lnSpc>
            </a:pPr>
            <a:r>
              <a:rPr lang="en-US" sz="1000" spc="204">
                <a:solidFill>
                  <a:srgbClr val="000072"/>
                </a:solidFill>
                <a:latin typeface="Arial"/>
                <a:cs typeface="Arial"/>
              </a:rPr>
              <a:t>More </a:t>
            </a:r>
            <a:r>
              <a:rPr lang="en-US" sz="1000" spc="-7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lang="en-US" sz="1000" spc="275">
                <a:solidFill>
                  <a:srgbClr val="000072"/>
                </a:solidFill>
                <a:latin typeface="Arial"/>
                <a:cs typeface="Arial"/>
              </a:rPr>
              <a:t>HTML5-</a:t>
            </a:r>
            <a:fld id="{81D60167-4931-47E6-BA6A-407CBD079E47}" type="slidenum">
              <a:rPr sz="1000" spc="140" smtClean="0">
                <a:solidFill>
                  <a:srgbClr val="000072"/>
                </a:solidFill>
                <a:latin typeface="Arial"/>
                <a:cs typeface="Arial"/>
              </a:rPr>
              <a:t>‹#›</a:t>
            </a:fld>
            <a:endParaRPr sz="10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733255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650173-7FF3-4B71-8989-78DFBEFF62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264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8AE742D-5084-4DA5-AAC6-8D310D2BD51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276130" y="1119082"/>
            <a:ext cx="5092065" cy="5523442"/>
          </a:xfrm>
        </p:spPr>
        <p:txBody>
          <a:bodyPr/>
          <a:lstStyle>
            <a:lvl1pPr marL="0" indent="0">
              <a:buNone/>
              <a:defRPr sz="2640"/>
            </a:lvl1pPr>
            <a:lvl2pPr marL="377190" indent="0">
              <a:buNone/>
              <a:defRPr sz="2310"/>
            </a:lvl2pPr>
            <a:lvl3pPr marL="754380" indent="0">
              <a:buNone/>
              <a:defRPr sz="1980"/>
            </a:lvl3pPr>
            <a:lvl4pPr marL="1131570" indent="0">
              <a:buNone/>
              <a:defRPr sz="1650"/>
            </a:lvl4pPr>
            <a:lvl5pPr marL="1508760" indent="0">
              <a:buNone/>
              <a:defRPr sz="1650"/>
            </a:lvl5pPr>
            <a:lvl6pPr marL="1885950" indent="0">
              <a:buNone/>
              <a:defRPr sz="1650"/>
            </a:lvl6pPr>
            <a:lvl7pPr marL="2263140" indent="0">
              <a:buNone/>
              <a:defRPr sz="1650"/>
            </a:lvl7pPr>
            <a:lvl8pPr marL="2640330" indent="0">
              <a:buNone/>
              <a:defRPr sz="1650"/>
            </a:lvl8pPr>
            <a:lvl9pPr marL="3017520" indent="0">
              <a:buNone/>
              <a:defRPr sz="165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2E62B3C-366C-4559-AD71-CDA325E327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320"/>
            </a:lvl1pPr>
            <a:lvl2pPr marL="377190" indent="0">
              <a:buNone/>
              <a:defRPr sz="1155"/>
            </a:lvl2pPr>
            <a:lvl3pPr marL="754380" indent="0">
              <a:buNone/>
              <a:defRPr sz="990"/>
            </a:lvl3pPr>
            <a:lvl4pPr marL="1131570" indent="0">
              <a:buNone/>
              <a:defRPr sz="825"/>
            </a:lvl4pPr>
            <a:lvl5pPr marL="1508760" indent="0">
              <a:buNone/>
              <a:defRPr sz="825"/>
            </a:lvl5pPr>
            <a:lvl6pPr marL="1885950" indent="0">
              <a:buNone/>
              <a:defRPr sz="825"/>
            </a:lvl6pPr>
            <a:lvl7pPr marL="2263140" indent="0">
              <a:buNone/>
              <a:defRPr sz="825"/>
            </a:lvl7pPr>
            <a:lvl8pPr marL="2640330" indent="0">
              <a:buNone/>
              <a:defRPr sz="825"/>
            </a:lvl8pPr>
            <a:lvl9pPr marL="3017520" indent="0">
              <a:buNone/>
              <a:defRPr sz="82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40A177D-3F5E-482F-9259-6CF15EDA30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990AD-24CD-4E74-99CC-2F78B28CC90C}" type="datetime1">
              <a:rPr lang="en-US" smtClean="0"/>
              <a:t>4/6/2020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D027721-46E7-47FE-8EDB-AC3E77457C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(C) Prof. Paul Wang - CS Kent University, Pravin Pawar - SUNY Korea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B594CCF-2EEA-464F-8F4E-F996A5FFF0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12700">
              <a:lnSpc>
                <a:spcPct val="100000"/>
              </a:lnSpc>
            </a:pPr>
            <a:r>
              <a:rPr lang="en-US" sz="1000" spc="204">
                <a:solidFill>
                  <a:srgbClr val="000072"/>
                </a:solidFill>
                <a:latin typeface="Arial"/>
                <a:cs typeface="Arial"/>
              </a:rPr>
              <a:t>More </a:t>
            </a:r>
            <a:r>
              <a:rPr lang="en-US" sz="1000" spc="-7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lang="en-US" sz="1000" spc="275">
                <a:solidFill>
                  <a:srgbClr val="000072"/>
                </a:solidFill>
                <a:latin typeface="Arial"/>
                <a:cs typeface="Arial"/>
              </a:rPr>
              <a:t>HTML5-</a:t>
            </a:r>
            <a:fld id="{81D60167-4931-47E6-BA6A-407CBD079E47}" type="slidenum">
              <a:rPr sz="1000" spc="140" smtClean="0">
                <a:solidFill>
                  <a:srgbClr val="000072"/>
                </a:solidFill>
                <a:latin typeface="Arial"/>
                <a:cs typeface="Arial"/>
              </a:rPr>
              <a:t>‹#›</a:t>
            </a:fld>
            <a:endParaRPr sz="10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544943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6123DC9-300A-4E5E-B350-EE92A12557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515" y="413809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74A882-2B3B-41C6-A2CC-01AAA17545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032905-9B3E-4CF1-BEAC-E4C86962375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1515" y="7203864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6B8F10-0B0C-4508-BE06-6F25095C669A}" type="datetime1">
              <a:rPr lang="en-US" smtClean="0"/>
              <a:t>4/6/2020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458477-9C88-4A7F-B46F-D888AB3B85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31845" y="7203864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(C) Prof. Paul Wang - CS Kent University, Pravin Pawar - SUNY Korea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ED2A7E-AAE6-458B-AB66-30E65422F84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103745" y="7203864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12700">
              <a:lnSpc>
                <a:spcPct val="100000"/>
              </a:lnSpc>
            </a:pPr>
            <a:r>
              <a:rPr lang="en-US" sz="1000" spc="204">
                <a:solidFill>
                  <a:srgbClr val="000072"/>
                </a:solidFill>
                <a:latin typeface="Arial"/>
                <a:cs typeface="Arial"/>
              </a:rPr>
              <a:t>More </a:t>
            </a:r>
            <a:r>
              <a:rPr lang="en-US" sz="1000" spc="-7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lang="en-US" sz="1000" spc="275">
                <a:solidFill>
                  <a:srgbClr val="000072"/>
                </a:solidFill>
                <a:latin typeface="Arial"/>
                <a:cs typeface="Arial"/>
              </a:rPr>
              <a:t>HTML5-</a:t>
            </a:r>
            <a:fld id="{81D60167-4931-47E6-BA6A-407CBD079E47}" type="slidenum">
              <a:rPr sz="1000" spc="140" smtClean="0">
                <a:solidFill>
                  <a:srgbClr val="000072"/>
                </a:solidFill>
                <a:latin typeface="Arial"/>
                <a:cs typeface="Arial"/>
              </a:rPr>
              <a:t>‹#›</a:t>
            </a:fld>
            <a:endParaRPr sz="10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659706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  <p:sldLayoutId id="2147483678" r:id="rId12"/>
  </p:sldLayoutIdLst>
  <p:hf hdr="0" dt="0"/>
  <p:txStyles>
    <p:titleStyle>
      <a:lvl1pPr algn="l" defTabSz="754380" rtl="0" eaLnBrk="1" latinLnBrk="0" hangingPunct="1">
        <a:lnSpc>
          <a:spcPct val="90000"/>
        </a:lnSpc>
        <a:spcBef>
          <a:spcPct val="0"/>
        </a:spcBef>
        <a:buNone/>
        <a:defRPr sz="363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595" indent="-188595" algn="l" defTabSz="754380" rtl="0" eaLnBrk="1" latinLnBrk="0" hangingPunct="1">
        <a:lnSpc>
          <a:spcPct val="90000"/>
        </a:lnSpc>
        <a:spcBef>
          <a:spcPts val="825"/>
        </a:spcBef>
        <a:buFont typeface="Arial" panose="020B0604020202020204" pitchFamily="34" charset="0"/>
        <a:buChar char="•"/>
        <a:defRPr sz="2310" kern="1200">
          <a:solidFill>
            <a:schemeClr val="tx1"/>
          </a:solidFill>
          <a:latin typeface="+mn-lt"/>
          <a:ea typeface="+mn-ea"/>
          <a:cs typeface="+mn-cs"/>
        </a:defRPr>
      </a:lvl1pPr>
      <a:lvl2pPr marL="565785" indent="-188595" algn="l" defTabSz="754380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942975" indent="-188595" algn="l" defTabSz="754380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0" kern="1200">
          <a:solidFill>
            <a:schemeClr val="tx1"/>
          </a:solidFill>
          <a:latin typeface="+mn-lt"/>
          <a:ea typeface="+mn-ea"/>
          <a:cs typeface="+mn-cs"/>
        </a:defRPr>
      </a:lvl3pPr>
      <a:lvl4pPr marL="1320165" indent="-188595" algn="l" defTabSz="754380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5" kern="1200">
          <a:solidFill>
            <a:schemeClr val="tx1"/>
          </a:solidFill>
          <a:latin typeface="+mn-lt"/>
          <a:ea typeface="+mn-ea"/>
          <a:cs typeface="+mn-cs"/>
        </a:defRPr>
      </a:lvl4pPr>
      <a:lvl5pPr marL="1697355" indent="-188595" algn="l" defTabSz="754380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5" kern="1200">
          <a:solidFill>
            <a:schemeClr val="tx1"/>
          </a:solidFill>
          <a:latin typeface="+mn-lt"/>
          <a:ea typeface="+mn-ea"/>
          <a:cs typeface="+mn-cs"/>
        </a:defRPr>
      </a:lvl5pPr>
      <a:lvl6pPr marL="2074545" indent="-188595" algn="l" defTabSz="754380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5" kern="1200">
          <a:solidFill>
            <a:schemeClr val="tx1"/>
          </a:solidFill>
          <a:latin typeface="+mn-lt"/>
          <a:ea typeface="+mn-ea"/>
          <a:cs typeface="+mn-cs"/>
        </a:defRPr>
      </a:lvl6pPr>
      <a:lvl7pPr marL="2451735" indent="-188595" algn="l" defTabSz="754380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5" kern="1200">
          <a:solidFill>
            <a:schemeClr val="tx1"/>
          </a:solidFill>
          <a:latin typeface="+mn-lt"/>
          <a:ea typeface="+mn-ea"/>
          <a:cs typeface="+mn-cs"/>
        </a:defRPr>
      </a:lvl7pPr>
      <a:lvl8pPr marL="2828925" indent="-188595" algn="l" defTabSz="754380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5" kern="1200">
          <a:solidFill>
            <a:schemeClr val="tx1"/>
          </a:solidFill>
          <a:latin typeface="+mn-lt"/>
          <a:ea typeface="+mn-ea"/>
          <a:cs typeface="+mn-cs"/>
        </a:defRPr>
      </a:lvl8pPr>
      <a:lvl9pPr marL="3206115" indent="-188595" algn="l" defTabSz="754380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1pPr>
      <a:lvl2pPr marL="37719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2pPr>
      <a:lvl3pPr marL="75438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3pPr>
      <a:lvl4pPr marL="113157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4pPr>
      <a:lvl5pPr marL="150876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6pPr>
      <a:lvl7pPr marL="226314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7pPr>
      <a:lvl8pPr marL="264033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8pPr>
      <a:lvl9pPr marL="301752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ppawar.github.io/Spring2020/CSE102-S20/programs/exc03/av/PDF.html" TargetMode="Externa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mjane@ibm.com" TargetMode="External"/><Relationship Id="rId2" Type="http://schemas.openxmlformats.org/officeDocument/2006/relationships/hyperlink" Target="mailto:jsmith@cnn.com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ppawar.github.io/Spring2020/CSE102-S20/programs/exc03/table/SimpleTable.html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ppawar.github.io/Spring2020/CSE102-S20/programs/exc03/table/Collapse.html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5" Type="http://schemas.openxmlformats.org/officeDocument/2006/relationships/hyperlink" Target="https://ppawar.github.io/Spring2020/CSE102-S20/programs/exc03/table/ImgComp.html" TargetMode="External"/><Relationship Id="rId4" Type="http://schemas.openxmlformats.org/officeDocument/2006/relationships/hyperlink" Target="https://ppawar.github.io/Spring2020/CSE102-S20/programs/exc03/table/Spacing.html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ppawar.github.io/Spring2020/CSE102-S20/programs/exc03/table/Align.html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ppawar.github.io/Spring2020/CSE102-S20/programs/exc03/table/Cart.html" TargetMode="Externa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ppawar.github.io/Spring2020/CSE102-S20/programs/exc03/table/CenteredTable.html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hyperlink" Target="https://ppawar.github.io/Spring2020/CSE102-S20/programs/exc03/table/TableWidth.html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s://ppawar.github.io/Spring2020/CSE102-S20/programs/exc03/table/Spans.html" TargetMode="Externa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ppawar.github.io/Spring2020/CSE102-S20/programs/exc03/table/TableNest.html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s://ppawar.github.io/Spring2020/CSE102-S20/programs/exc03/table/layout.html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hyperlink" Target="https://ppawar.github.io/Spring2020/CSE102-S20/programs/exc03/symbols/Chinese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ppawar.github.io/Spring2020/CSE102-S20/programs/exc03/symbols/Korean.html" TargetMode="External"/><Relationship Id="rId4" Type="http://schemas.openxmlformats.org/officeDocument/2006/relationships/image" Target="../media/image10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s://ppawar.github.io/Spring2020/CSE102-S20/programs/exc03/symbols/Symbols.html" TargetMode="External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s://ppawar.github.io/Spring2020/CSE102-S20/programs/exc03/symbols/Accents.html" TargetMode="External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s://ppawar.github.io/Spring2020/CSE102-S20/programs/exc03/symbols/Greek.html" TargetMode="External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pawar.github.io/Spring2020/CSE102-S20/programs/exc03/av/Audio.html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ppawar.github.io/Spring2020/CSE102-S20/programs/exc03/av/Video.html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 vert="horz" wrap="square" lIns="0" tIns="1188155" rIns="0" bIns="0" rtlCol="0">
            <a:noAutofit/>
          </a:bodyPr>
          <a:lstStyle/>
          <a:p>
            <a:pPr marL="636270" marR="12700" indent="0">
              <a:lnSpc>
                <a:spcPct val="119500"/>
              </a:lnSpc>
              <a:buNone/>
            </a:pPr>
            <a:r>
              <a:rPr sz="4250" b="1" spc="130" dirty="0">
                <a:solidFill>
                  <a:srgbClr val="B20000"/>
                </a:solidFill>
                <a:latin typeface="Arial"/>
                <a:cs typeface="Arial"/>
              </a:rPr>
              <a:t>Audio,</a:t>
            </a:r>
            <a:r>
              <a:rPr sz="4250" b="1" spc="430" dirty="0">
                <a:solidFill>
                  <a:srgbClr val="B20000"/>
                </a:solidFill>
                <a:latin typeface="Arial"/>
                <a:cs typeface="Arial"/>
              </a:rPr>
              <a:t> </a:t>
            </a:r>
            <a:r>
              <a:rPr sz="4250" b="1" spc="125" dirty="0">
                <a:solidFill>
                  <a:srgbClr val="B20000"/>
                </a:solidFill>
                <a:latin typeface="Arial"/>
                <a:cs typeface="Arial"/>
              </a:rPr>
              <a:t>Video,</a:t>
            </a:r>
            <a:r>
              <a:rPr sz="4250" b="1" spc="434" dirty="0">
                <a:solidFill>
                  <a:srgbClr val="B20000"/>
                </a:solidFill>
                <a:latin typeface="Arial"/>
                <a:cs typeface="Arial"/>
              </a:rPr>
              <a:t> </a:t>
            </a:r>
            <a:r>
              <a:rPr sz="4250" b="1" spc="25" dirty="0">
                <a:solidFill>
                  <a:srgbClr val="B20000"/>
                </a:solidFill>
                <a:latin typeface="Arial"/>
                <a:cs typeface="Arial"/>
              </a:rPr>
              <a:t>and</a:t>
            </a:r>
            <a:r>
              <a:rPr sz="4250" b="1" spc="425" dirty="0">
                <a:solidFill>
                  <a:srgbClr val="B20000"/>
                </a:solidFill>
                <a:latin typeface="Arial"/>
                <a:cs typeface="Arial"/>
              </a:rPr>
              <a:t> </a:t>
            </a:r>
            <a:r>
              <a:rPr sz="4250" b="1" spc="225" dirty="0">
                <a:solidFill>
                  <a:srgbClr val="B20000"/>
                </a:solidFill>
                <a:latin typeface="Arial"/>
                <a:cs typeface="Arial"/>
              </a:rPr>
              <a:t>More</a:t>
            </a:r>
            <a:r>
              <a:rPr sz="4250" b="1" spc="105" dirty="0">
                <a:solidFill>
                  <a:srgbClr val="B20000"/>
                </a:solidFill>
                <a:latin typeface="Arial"/>
                <a:cs typeface="Arial"/>
              </a:rPr>
              <a:t> </a:t>
            </a:r>
            <a:r>
              <a:rPr sz="4250" b="1" spc="535" dirty="0">
                <a:solidFill>
                  <a:srgbClr val="B20000"/>
                </a:solidFill>
                <a:latin typeface="Arial"/>
                <a:cs typeface="Arial"/>
              </a:rPr>
              <a:t>HTML5</a:t>
            </a:r>
            <a:endParaRPr sz="4250" dirty="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000" spc="204" dirty="0">
                <a:solidFill>
                  <a:srgbClr val="000072"/>
                </a:solidFill>
                <a:latin typeface="Arial"/>
                <a:cs typeface="Arial"/>
              </a:rPr>
              <a:t>More </a:t>
            </a:r>
            <a:r>
              <a:rPr sz="1000" spc="-7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000" spc="275" dirty="0">
                <a:solidFill>
                  <a:srgbClr val="000072"/>
                </a:solidFill>
                <a:latin typeface="Arial"/>
                <a:cs typeface="Arial"/>
              </a:rPr>
              <a:t>HTML5-</a:t>
            </a:r>
            <a:fld id="{81D60167-4931-47E6-BA6A-407CBD079E47}" type="slidenum">
              <a:rPr sz="1000" spc="140" dirty="0" smtClean="0">
                <a:solidFill>
                  <a:srgbClr val="000072"/>
                </a:solidFill>
                <a:latin typeface="Arial"/>
                <a:cs typeface="Arial"/>
              </a:rPr>
              <a:t>1</a:t>
            </a:fld>
            <a:endParaRPr sz="1000">
              <a:latin typeface="Arial"/>
              <a:cs typeface="Arial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1166A3-5D9A-4C9B-9CFD-F23A67A063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819400" y="7203864"/>
            <a:ext cx="3907155" cy="413808"/>
          </a:xfrm>
        </p:spPr>
        <p:txBody>
          <a:bodyPr/>
          <a:lstStyle/>
          <a:p>
            <a:r>
              <a:rPr lang="en-US" dirty="0"/>
              <a:t>(C) Prof. Paul Wang - CS Kent University, Pravin Pawar - SUNY Korea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0262" y="846770"/>
            <a:ext cx="8394738" cy="277431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114425" marR="12700" indent="-1102360">
              <a:lnSpc>
                <a:spcPct val="118900"/>
              </a:lnSpc>
            </a:pP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</a:rPr>
              <a:t>&lt;object style="border: thin solid black" type="application/pdf" data="html5.pdf"</a:t>
            </a:r>
            <a:endParaRPr sz="2050" dirty="0">
              <a:latin typeface="Courier New"/>
              <a:cs typeface="Courier New"/>
            </a:endParaRPr>
          </a:p>
          <a:p>
            <a:pPr marL="1114425">
              <a:lnSpc>
                <a:spcPct val="100000"/>
              </a:lnSpc>
              <a:spcBef>
                <a:spcPts val="465"/>
              </a:spcBef>
            </a:pP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</a:rPr>
              <a:t>width="420" height="300"&gt;</a:t>
            </a:r>
            <a:endParaRPr sz="2050" dirty="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465"/>
              </a:spcBef>
            </a:pP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</a:rPr>
              <a:t>&lt;a </a:t>
            </a:r>
            <a:r>
              <a:rPr sz="2050" spc="-150" dirty="0" err="1">
                <a:solidFill>
                  <a:srgbClr val="000072"/>
                </a:solidFill>
                <a:latin typeface="Courier New"/>
                <a:cs typeface="Courier New"/>
              </a:rPr>
              <a:t>href</a:t>
            </a: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</a:rPr>
              <a:t>="</a:t>
            </a:r>
            <a:r>
              <a:rPr lang="en-US" sz="2050" spc="-150" dirty="0">
                <a:solidFill>
                  <a:srgbClr val="000072"/>
                </a:solidFill>
                <a:latin typeface="Courier New"/>
                <a:cs typeface="Courier New"/>
              </a:rPr>
              <a:t>files/ICTExpressPaper.pdf</a:t>
            </a: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</a:rPr>
              <a:t>"&gt;</a:t>
            </a:r>
            <a:r>
              <a:rPr lang="en-US" sz="2050" spc="-150" dirty="0">
                <a:solidFill>
                  <a:srgbClr val="000072"/>
                </a:solidFill>
                <a:latin typeface="Courier New"/>
                <a:cs typeface="Courier New"/>
              </a:rPr>
              <a:t>Paper</a:t>
            </a: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</a:rPr>
              <a:t>.pdf&lt;/a&gt;</a:t>
            </a:r>
            <a:endParaRPr sz="2050" dirty="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465"/>
              </a:spcBef>
            </a:pP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</a:rPr>
              <a:t>&lt;/object&gt;</a:t>
            </a:r>
            <a:endParaRPr sz="2050" dirty="0">
              <a:latin typeface="Courier New"/>
              <a:cs typeface="Courier New"/>
            </a:endParaRPr>
          </a:p>
          <a:p>
            <a:pPr>
              <a:lnSpc>
                <a:spcPts val="600"/>
              </a:lnSpc>
              <a:spcBef>
                <a:spcPts val="22"/>
              </a:spcBef>
            </a:pPr>
            <a:endParaRPr sz="600" dirty="0"/>
          </a:p>
          <a:p>
            <a:pPr>
              <a:lnSpc>
                <a:spcPts val="1000"/>
              </a:lnSpc>
            </a:pPr>
            <a:endParaRPr sz="1000" dirty="0"/>
          </a:p>
          <a:p>
            <a:pPr marL="12700">
              <a:lnSpc>
                <a:spcPct val="100000"/>
              </a:lnSpc>
            </a:pPr>
            <a:r>
              <a:rPr sz="2050" spc="-50" dirty="0">
                <a:solidFill>
                  <a:srgbClr val="000072"/>
                </a:solidFill>
                <a:latin typeface="Arial"/>
                <a:cs typeface="Arial"/>
              </a:rPr>
              <a:t>Demo: </a:t>
            </a:r>
            <a:r>
              <a:rPr sz="2050" spc="-2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b="1" spc="85" dirty="0">
                <a:solidFill>
                  <a:srgbClr val="000072"/>
                </a:solidFill>
                <a:latin typeface="Arial"/>
                <a:cs typeface="Arial"/>
                <a:hlinkClick r:id="rId2"/>
              </a:rPr>
              <a:t>Ex: </a:t>
            </a:r>
            <a:r>
              <a:rPr sz="2050" b="1" spc="-220" dirty="0">
                <a:solidFill>
                  <a:srgbClr val="000072"/>
                </a:solidFill>
                <a:latin typeface="Arial"/>
                <a:cs typeface="Arial"/>
                <a:hlinkClick r:id="rId2"/>
              </a:rPr>
              <a:t> </a:t>
            </a: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  <a:hlinkClick r:id="rId2"/>
              </a:rPr>
              <a:t>PDF</a:t>
            </a:r>
            <a:endParaRPr sz="2050" dirty="0">
              <a:latin typeface="Courier New"/>
              <a:cs typeface="Courier New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000" spc="204" dirty="0">
                <a:solidFill>
                  <a:srgbClr val="000072"/>
                </a:solidFill>
                <a:latin typeface="Arial"/>
                <a:cs typeface="Arial"/>
              </a:rPr>
              <a:t>More </a:t>
            </a:r>
            <a:r>
              <a:rPr sz="1000" spc="-7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000" spc="275" dirty="0">
                <a:solidFill>
                  <a:srgbClr val="000072"/>
                </a:solidFill>
                <a:latin typeface="Arial"/>
                <a:cs typeface="Arial"/>
              </a:rPr>
              <a:t>HTML5-</a:t>
            </a:r>
            <a:fld id="{81D60167-4931-47E6-BA6A-407CBD079E47}" type="slidenum">
              <a:rPr sz="1000" spc="140" dirty="0" smtClean="0">
                <a:solidFill>
                  <a:srgbClr val="000072"/>
                </a:solidFill>
                <a:latin typeface="Arial"/>
                <a:cs typeface="Arial"/>
              </a:rPr>
              <a:t>10</a:t>
            </a:fld>
            <a:endParaRPr sz="1000">
              <a:latin typeface="Arial"/>
              <a:cs typeface="Arial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5787F13-5203-40C8-A2AE-108C377418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(C) Prof. Paul Wang - CS Kent University, Pravin Pawar - SUNY Korea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247265">
              <a:lnSpc>
                <a:spcPct val="100000"/>
              </a:lnSpc>
            </a:pPr>
            <a:r>
              <a:rPr sz="2950" b="1" spc="470" dirty="0">
                <a:solidFill>
                  <a:srgbClr val="B20000"/>
                </a:solidFill>
                <a:latin typeface="Arial"/>
                <a:cs typeface="Arial"/>
              </a:rPr>
              <a:t>HTML</a:t>
            </a:r>
            <a:r>
              <a:rPr sz="2950" b="1" spc="300" dirty="0">
                <a:solidFill>
                  <a:srgbClr val="B20000"/>
                </a:solidFill>
                <a:latin typeface="Arial"/>
                <a:cs typeface="Arial"/>
              </a:rPr>
              <a:t> </a:t>
            </a:r>
            <a:r>
              <a:rPr sz="2950" b="1" spc="240" dirty="0">
                <a:solidFill>
                  <a:srgbClr val="B20000"/>
                </a:solidFill>
                <a:latin typeface="Arial"/>
                <a:cs typeface="Arial"/>
              </a:rPr>
              <a:t>T</a:t>
            </a:r>
            <a:r>
              <a:rPr sz="2950" b="1" spc="-65" dirty="0">
                <a:solidFill>
                  <a:srgbClr val="B20000"/>
                </a:solidFill>
                <a:latin typeface="Arial"/>
                <a:cs typeface="Arial"/>
              </a:rPr>
              <a:t>ables</a:t>
            </a:r>
            <a:endParaRPr sz="295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000" spc="204" dirty="0">
                <a:solidFill>
                  <a:srgbClr val="000072"/>
                </a:solidFill>
                <a:latin typeface="Arial"/>
                <a:cs typeface="Arial"/>
              </a:rPr>
              <a:t>More </a:t>
            </a:r>
            <a:r>
              <a:rPr sz="1000" spc="-7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000" spc="275" dirty="0">
                <a:solidFill>
                  <a:srgbClr val="000072"/>
                </a:solidFill>
                <a:latin typeface="Arial"/>
                <a:cs typeface="Arial"/>
              </a:rPr>
              <a:t>HTML5-</a:t>
            </a:r>
            <a:fld id="{81D60167-4931-47E6-BA6A-407CBD079E47}" type="slidenum">
              <a:rPr sz="1000" spc="140" dirty="0" smtClean="0">
                <a:solidFill>
                  <a:srgbClr val="000072"/>
                </a:solidFill>
                <a:latin typeface="Arial"/>
                <a:cs typeface="Arial"/>
              </a:rPr>
              <a:t>11</a:t>
            </a:fld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340191" y="1786198"/>
            <a:ext cx="5681980" cy="93726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74955" indent="-262890">
              <a:lnSpc>
                <a:spcPct val="100000"/>
              </a:lnSpc>
              <a:buClr>
                <a:srgbClr val="000072"/>
              </a:buClr>
              <a:buFont typeface="Arial"/>
              <a:buChar char="•"/>
              <a:tabLst>
                <a:tab pos="274955" algn="l"/>
              </a:tabLst>
            </a:pPr>
            <a:r>
              <a:rPr sz="2050" spc="-90" dirty="0">
                <a:solidFill>
                  <a:srgbClr val="000072"/>
                </a:solidFill>
                <a:latin typeface="Arial"/>
                <a:cs typeface="Arial"/>
              </a:rPr>
              <a:t>Prese</a:t>
            </a:r>
            <a:r>
              <a:rPr sz="2050" spc="-150" dirty="0">
                <a:solidFill>
                  <a:srgbClr val="000072"/>
                </a:solidFill>
                <a:latin typeface="Arial"/>
                <a:cs typeface="Arial"/>
              </a:rPr>
              <a:t>n</a:t>
            </a:r>
            <a:r>
              <a:rPr sz="2050" spc="225" dirty="0">
                <a:solidFill>
                  <a:srgbClr val="000072"/>
                </a:solidFill>
                <a:latin typeface="Arial"/>
                <a:cs typeface="Arial"/>
              </a:rPr>
              <a:t>t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25" dirty="0">
                <a:solidFill>
                  <a:srgbClr val="000072"/>
                </a:solidFill>
                <a:latin typeface="Arial"/>
                <a:cs typeface="Arial"/>
              </a:rPr>
              <a:t>tabu</a:t>
            </a:r>
            <a:r>
              <a:rPr sz="2050" spc="35" dirty="0">
                <a:solidFill>
                  <a:srgbClr val="000072"/>
                </a:solidFill>
                <a:latin typeface="Arial"/>
                <a:cs typeface="Arial"/>
              </a:rPr>
              <a:t>lar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0" dirty="0">
                <a:solidFill>
                  <a:srgbClr val="000072"/>
                </a:solidFill>
                <a:latin typeface="Arial"/>
                <a:cs typeface="Arial"/>
              </a:rPr>
              <a:t>data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10" dirty="0">
                <a:solidFill>
                  <a:srgbClr val="000072"/>
                </a:solidFill>
                <a:latin typeface="Arial"/>
                <a:cs typeface="Arial"/>
              </a:rPr>
              <a:t>su</a:t>
            </a:r>
            <a:r>
              <a:rPr sz="2050" spc="-160" dirty="0">
                <a:solidFill>
                  <a:srgbClr val="000072"/>
                </a:solidFill>
                <a:latin typeface="Arial"/>
                <a:cs typeface="Arial"/>
              </a:rPr>
              <a:t>c</a:t>
            </a:r>
            <a:r>
              <a:rPr sz="2050" spc="0" dirty="0">
                <a:solidFill>
                  <a:srgbClr val="000072"/>
                </a:solidFill>
                <a:latin typeface="Arial"/>
                <a:cs typeface="Arial"/>
              </a:rPr>
              <a:t>h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65" dirty="0">
                <a:solidFill>
                  <a:srgbClr val="000072"/>
                </a:solidFill>
                <a:latin typeface="Arial"/>
                <a:cs typeface="Arial"/>
              </a:rPr>
              <a:t>as</a:t>
            </a:r>
            <a:r>
              <a:rPr sz="2050" spc="114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60" dirty="0">
                <a:solidFill>
                  <a:srgbClr val="000072"/>
                </a:solidFill>
                <a:latin typeface="Arial"/>
                <a:cs typeface="Arial"/>
              </a:rPr>
              <a:t>an</a:t>
            </a:r>
            <a:r>
              <a:rPr sz="2050" spc="114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20" dirty="0">
                <a:solidFill>
                  <a:srgbClr val="000072"/>
                </a:solidFill>
                <a:latin typeface="Arial"/>
                <a:cs typeface="Arial"/>
              </a:rPr>
              <a:t>order</a:t>
            </a:r>
            <a:r>
              <a:rPr sz="2050" spc="12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20" dirty="0">
                <a:solidFill>
                  <a:srgbClr val="000072"/>
                </a:solidFill>
                <a:latin typeface="Arial"/>
                <a:cs typeface="Arial"/>
              </a:rPr>
              <a:t>receipt</a:t>
            </a:r>
            <a:endParaRPr sz="2050">
              <a:latin typeface="Arial"/>
              <a:cs typeface="Arial"/>
            </a:endParaRPr>
          </a:p>
          <a:p>
            <a:pPr>
              <a:lnSpc>
                <a:spcPts val="600"/>
              </a:lnSpc>
              <a:spcBef>
                <a:spcPts val="22"/>
              </a:spcBef>
              <a:buClr>
                <a:srgbClr val="000072"/>
              </a:buClr>
              <a:buFont typeface="Arial"/>
              <a:buChar char="•"/>
            </a:pPr>
            <a:endParaRPr sz="600"/>
          </a:p>
          <a:p>
            <a:pPr>
              <a:lnSpc>
                <a:spcPts val="1000"/>
              </a:lnSpc>
              <a:buClr>
                <a:srgbClr val="000072"/>
              </a:buClr>
              <a:buFont typeface="Arial"/>
              <a:buChar char="•"/>
            </a:pPr>
            <a:endParaRPr sz="1000"/>
          </a:p>
          <a:p>
            <a:pPr marL="274955" indent="-262890">
              <a:lnSpc>
                <a:spcPct val="100000"/>
              </a:lnSpc>
              <a:buClr>
                <a:srgbClr val="000072"/>
              </a:buClr>
              <a:buFont typeface="Arial"/>
              <a:buChar char="•"/>
              <a:tabLst>
                <a:tab pos="274955" algn="l"/>
              </a:tabLst>
            </a:pPr>
            <a:r>
              <a:rPr sz="2050" spc="-45" dirty="0">
                <a:solidFill>
                  <a:srgbClr val="000072"/>
                </a:solidFill>
                <a:latin typeface="Arial"/>
                <a:cs typeface="Arial"/>
              </a:rPr>
              <a:t>Organize</a:t>
            </a:r>
            <a:r>
              <a:rPr sz="2050" spc="12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14" dirty="0">
                <a:solidFill>
                  <a:srgbClr val="000072"/>
                </a:solidFill>
                <a:latin typeface="Arial"/>
                <a:cs typeface="Arial"/>
              </a:rPr>
              <a:t>e</a:t>
            </a:r>
            <a:r>
              <a:rPr sz="2050" spc="-170" dirty="0">
                <a:solidFill>
                  <a:srgbClr val="000072"/>
                </a:solidFill>
                <a:latin typeface="Arial"/>
                <a:cs typeface="Arial"/>
              </a:rPr>
              <a:t>n</a:t>
            </a:r>
            <a:r>
              <a:rPr sz="2050" spc="150" dirty="0">
                <a:solidFill>
                  <a:srgbClr val="000072"/>
                </a:solidFill>
                <a:latin typeface="Arial"/>
                <a:cs typeface="Arial"/>
              </a:rPr>
              <a:t>tri</a:t>
            </a:r>
            <a:r>
              <a:rPr sz="2050" spc="-229" dirty="0">
                <a:solidFill>
                  <a:srgbClr val="000072"/>
                </a:solidFill>
                <a:latin typeface="Arial"/>
                <a:cs typeface="Arial"/>
              </a:rPr>
              <a:t>e</a:t>
            </a:r>
            <a:r>
              <a:rPr sz="2050" spc="-220" dirty="0">
                <a:solidFill>
                  <a:srgbClr val="000072"/>
                </a:solidFill>
                <a:latin typeface="Arial"/>
                <a:cs typeface="Arial"/>
              </a:rPr>
              <a:t>s</a:t>
            </a:r>
            <a:r>
              <a:rPr sz="2050" spc="114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55" dirty="0">
                <a:solidFill>
                  <a:srgbClr val="000072"/>
                </a:solidFill>
                <a:latin typeface="Arial"/>
                <a:cs typeface="Arial"/>
              </a:rPr>
              <a:t>in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60" dirty="0">
                <a:solidFill>
                  <a:srgbClr val="000072"/>
                </a:solidFill>
                <a:latin typeface="Arial"/>
                <a:cs typeface="Arial"/>
              </a:rPr>
              <a:t>fill-out</a:t>
            </a:r>
            <a:r>
              <a:rPr sz="2050" spc="12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35" dirty="0">
                <a:solidFill>
                  <a:srgbClr val="000072"/>
                </a:solidFill>
                <a:latin typeface="Arial"/>
                <a:cs typeface="Arial"/>
              </a:rPr>
              <a:t>forms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20" dirty="0">
                <a:solidFill>
                  <a:srgbClr val="000072"/>
                </a:solidFill>
                <a:latin typeface="Arial"/>
                <a:cs typeface="Arial"/>
              </a:rPr>
              <a:t>for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80" dirty="0">
                <a:solidFill>
                  <a:srgbClr val="000072"/>
                </a:solidFill>
                <a:latin typeface="Arial"/>
                <a:cs typeface="Arial"/>
              </a:rPr>
              <a:t>user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70" dirty="0">
                <a:solidFill>
                  <a:srgbClr val="000072"/>
                </a:solidFill>
                <a:latin typeface="Arial"/>
                <a:cs typeface="Arial"/>
              </a:rPr>
              <a:t>input</a:t>
            </a:r>
            <a:endParaRPr sz="2050">
              <a:latin typeface="Arial"/>
              <a:cs typeface="Arial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8B3AAA-C856-47A6-91F6-28E17DE80D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(C) Prof. Paul Wang - CS Kent University, Pravin Pawar - SUNY Korea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399030">
              <a:lnSpc>
                <a:spcPct val="100000"/>
              </a:lnSpc>
            </a:pPr>
            <a:r>
              <a:rPr sz="2950" b="1" spc="240" dirty="0">
                <a:solidFill>
                  <a:srgbClr val="B20000"/>
                </a:solidFill>
                <a:latin typeface="Arial"/>
                <a:cs typeface="Arial"/>
              </a:rPr>
              <a:t>T</a:t>
            </a:r>
            <a:r>
              <a:rPr sz="2950" b="1" spc="0" dirty="0">
                <a:solidFill>
                  <a:srgbClr val="B20000"/>
                </a:solidFill>
                <a:latin typeface="Arial"/>
                <a:cs typeface="Arial"/>
              </a:rPr>
              <a:t>able</a:t>
            </a:r>
            <a:r>
              <a:rPr sz="2950" b="1" spc="300" dirty="0">
                <a:solidFill>
                  <a:srgbClr val="B20000"/>
                </a:solidFill>
                <a:latin typeface="Arial"/>
                <a:cs typeface="Arial"/>
              </a:rPr>
              <a:t> </a:t>
            </a:r>
            <a:r>
              <a:rPr sz="2950" b="1" spc="-80" dirty="0">
                <a:solidFill>
                  <a:srgbClr val="B20000"/>
                </a:solidFill>
                <a:latin typeface="Arial"/>
                <a:cs typeface="Arial"/>
              </a:rPr>
              <a:t>Basics</a:t>
            </a:r>
            <a:endParaRPr sz="295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000" spc="204" dirty="0">
                <a:solidFill>
                  <a:srgbClr val="000072"/>
                </a:solidFill>
                <a:latin typeface="Arial"/>
                <a:cs typeface="Arial"/>
              </a:rPr>
              <a:t>More </a:t>
            </a:r>
            <a:r>
              <a:rPr sz="1000" spc="-7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000" spc="275" dirty="0">
                <a:solidFill>
                  <a:srgbClr val="000072"/>
                </a:solidFill>
                <a:latin typeface="Arial"/>
                <a:cs typeface="Arial"/>
              </a:rPr>
              <a:t>HTML5-</a:t>
            </a:r>
            <a:fld id="{81D60167-4931-47E6-BA6A-407CBD079E47}" type="slidenum">
              <a:rPr sz="1000" spc="140" dirty="0" smtClean="0">
                <a:solidFill>
                  <a:srgbClr val="000072"/>
                </a:solidFill>
                <a:latin typeface="Arial"/>
                <a:cs typeface="Arial"/>
              </a:rPr>
              <a:t>12</a:t>
            </a:fld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30262" y="1786198"/>
            <a:ext cx="6362700" cy="420179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</a:rPr>
              <a:t>&lt;table border="1"&gt;</a:t>
            </a:r>
            <a:endParaRPr sz="2050" dirty="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465"/>
              </a:spcBef>
            </a:pP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</a:rPr>
              <a:t>&lt;caption&gt;My Contacts&lt;/caption&gt;</a:t>
            </a:r>
            <a:endParaRPr sz="2050" dirty="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465"/>
              </a:spcBef>
            </a:pP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</a:rPr>
              <a:t>&lt;tbody&gt;</a:t>
            </a:r>
            <a:endParaRPr sz="2050" dirty="0">
              <a:latin typeface="Courier New"/>
              <a:cs typeface="Courier New"/>
            </a:endParaRPr>
          </a:p>
          <a:p>
            <a:pPr marL="149860">
              <a:lnSpc>
                <a:spcPct val="100000"/>
              </a:lnSpc>
              <a:spcBef>
                <a:spcPts val="465"/>
              </a:spcBef>
            </a:pP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</a:rPr>
              <a:t>&lt;tr&gt;&lt;th&gt;Name&lt;/th&gt;&lt;th&gt;email&lt;/th&gt;</a:t>
            </a:r>
            <a:endParaRPr sz="2050" dirty="0">
              <a:latin typeface="Courier New"/>
              <a:cs typeface="Courier New"/>
            </a:endParaRPr>
          </a:p>
          <a:p>
            <a:pPr marL="701040">
              <a:lnSpc>
                <a:spcPct val="100000"/>
              </a:lnSpc>
              <a:spcBef>
                <a:spcPts val="465"/>
              </a:spcBef>
            </a:pP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</a:rPr>
              <a:t>&lt;th&gt;phone&lt;/th&gt;&lt;/tr&gt;</a:t>
            </a:r>
            <a:endParaRPr sz="2050" dirty="0">
              <a:latin typeface="Courier New"/>
              <a:cs typeface="Courier New"/>
            </a:endParaRPr>
          </a:p>
          <a:p>
            <a:pPr marL="149860">
              <a:lnSpc>
                <a:spcPct val="100000"/>
              </a:lnSpc>
              <a:spcBef>
                <a:spcPts val="465"/>
              </a:spcBef>
            </a:pP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</a:rPr>
              <a:t>&lt;tr&gt;&lt;td&gt;Joe </a:t>
            </a: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  <a:hlinkClick r:id="rId2"/>
              </a:rPr>
              <a:t>Smith&lt;/td&gt;&lt;td&gt;jsmith@cnn.com&lt;/td&gt;</a:t>
            </a:r>
            <a:endParaRPr sz="2050" dirty="0">
              <a:latin typeface="Courier New"/>
              <a:cs typeface="Courier New"/>
            </a:endParaRPr>
          </a:p>
          <a:p>
            <a:pPr marL="701040">
              <a:lnSpc>
                <a:spcPct val="100000"/>
              </a:lnSpc>
              <a:spcBef>
                <a:spcPts val="465"/>
              </a:spcBef>
            </a:pP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</a:rPr>
              <a:t>&lt;td&gt;432-555-1000&lt;/td&gt;&lt;/tr&gt;</a:t>
            </a:r>
            <a:endParaRPr sz="2050" dirty="0">
              <a:latin typeface="Courier New"/>
              <a:cs typeface="Courier New"/>
            </a:endParaRPr>
          </a:p>
          <a:p>
            <a:pPr marL="149860">
              <a:lnSpc>
                <a:spcPct val="100000"/>
              </a:lnSpc>
              <a:spcBef>
                <a:spcPts val="465"/>
              </a:spcBef>
            </a:pP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</a:rPr>
              <a:t>&lt;tr&gt;&lt;td&gt;Mary </a:t>
            </a: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  <a:hlinkClick r:id="rId3"/>
              </a:rPr>
              <a:t>Jane&lt;/td&gt;&lt;td&gt;mjane@ibm.com&lt;/td&gt;</a:t>
            </a:r>
            <a:endParaRPr sz="2050" dirty="0">
              <a:latin typeface="Courier New"/>
              <a:cs typeface="Courier New"/>
            </a:endParaRPr>
          </a:p>
          <a:p>
            <a:pPr marL="701040">
              <a:lnSpc>
                <a:spcPct val="100000"/>
              </a:lnSpc>
              <a:spcBef>
                <a:spcPts val="465"/>
              </a:spcBef>
            </a:pP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</a:rPr>
              <a:t>&lt;td&gt;123-555-3020&lt;/td&gt;&lt;/tr&gt;</a:t>
            </a:r>
            <a:endParaRPr sz="2050" dirty="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465"/>
              </a:spcBef>
            </a:pP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</a:rPr>
              <a:t>&lt;/tbody&gt;&lt;/table&gt;</a:t>
            </a:r>
            <a:endParaRPr sz="2050" dirty="0">
              <a:latin typeface="Courier New"/>
              <a:cs typeface="Courier New"/>
            </a:endParaRPr>
          </a:p>
          <a:p>
            <a:pPr>
              <a:lnSpc>
                <a:spcPts val="600"/>
              </a:lnSpc>
              <a:spcBef>
                <a:spcPts val="22"/>
              </a:spcBef>
            </a:pPr>
            <a:endParaRPr sz="600" dirty="0"/>
          </a:p>
          <a:p>
            <a:pPr>
              <a:lnSpc>
                <a:spcPts val="1000"/>
              </a:lnSpc>
            </a:pPr>
            <a:endParaRPr sz="1000" dirty="0"/>
          </a:p>
          <a:p>
            <a:pPr marL="12700">
              <a:lnSpc>
                <a:spcPct val="100000"/>
              </a:lnSpc>
            </a:pPr>
            <a:r>
              <a:rPr sz="2050" spc="-50" dirty="0">
                <a:solidFill>
                  <a:srgbClr val="000072"/>
                </a:solidFill>
                <a:latin typeface="Arial"/>
                <a:cs typeface="Arial"/>
              </a:rPr>
              <a:t>Demo: </a:t>
            </a:r>
            <a:r>
              <a:rPr sz="2050" spc="-2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b="1" spc="85" dirty="0">
                <a:solidFill>
                  <a:srgbClr val="000072"/>
                </a:solidFill>
                <a:latin typeface="Arial"/>
                <a:cs typeface="Arial"/>
                <a:hlinkClick r:id="rId4"/>
              </a:rPr>
              <a:t>Ex: </a:t>
            </a:r>
            <a:r>
              <a:rPr sz="2050" b="1" spc="-220" dirty="0">
                <a:solidFill>
                  <a:srgbClr val="000072"/>
                </a:solidFill>
                <a:latin typeface="Arial"/>
                <a:cs typeface="Arial"/>
                <a:hlinkClick r:id="rId4"/>
              </a:rPr>
              <a:t> </a:t>
            </a: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  <a:hlinkClick r:id="rId4"/>
              </a:rPr>
              <a:t>SimpleTable</a:t>
            </a:r>
            <a:endParaRPr sz="2050" dirty="0">
              <a:latin typeface="Courier New"/>
              <a:cs typeface="Courier New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2AF75C7-914A-4FF8-94BE-F3FA30BF8F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(C) Prof. Paul Wang - CS Kent University, Pravin Pawar - SUNY Korea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251710">
              <a:lnSpc>
                <a:spcPct val="100000"/>
              </a:lnSpc>
            </a:pPr>
            <a:r>
              <a:rPr sz="2950" b="1" spc="380" dirty="0">
                <a:solidFill>
                  <a:srgbClr val="B20000"/>
                </a:solidFill>
                <a:latin typeface="Arial"/>
                <a:cs typeface="Arial"/>
              </a:rPr>
              <a:t>A</a:t>
            </a:r>
            <a:r>
              <a:rPr sz="2950" b="1" spc="295" dirty="0">
                <a:solidFill>
                  <a:srgbClr val="B20000"/>
                </a:solidFill>
                <a:latin typeface="Arial"/>
                <a:cs typeface="Arial"/>
              </a:rPr>
              <a:t> </a:t>
            </a:r>
            <a:r>
              <a:rPr sz="2950" b="1" spc="-35" dirty="0">
                <a:solidFill>
                  <a:srgbClr val="B20000"/>
                </a:solidFill>
                <a:latin typeface="Arial"/>
                <a:cs typeface="Arial"/>
              </a:rPr>
              <a:t>Basic</a:t>
            </a:r>
            <a:r>
              <a:rPr sz="2950" b="1" spc="300" dirty="0">
                <a:solidFill>
                  <a:srgbClr val="B20000"/>
                </a:solidFill>
                <a:latin typeface="Arial"/>
                <a:cs typeface="Arial"/>
              </a:rPr>
              <a:t> </a:t>
            </a:r>
            <a:r>
              <a:rPr sz="2950" b="1" spc="240" dirty="0">
                <a:solidFill>
                  <a:srgbClr val="B20000"/>
                </a:solidFill>
                <a:latin typeface="Arial"/>
                <a:cs typeface="Arial"/>
              </a:rPr>
              <a:t>T</a:t>
            </a:r>
            <a:r>
              <a:rPr sz="2950" b="1" spc="0" dirty="0">
                <a:solidFill>
                  <a:srgbClr val="B20000"/>
                </a:solidFill>
                <a:latin typeface="Arial"/>
                <a:cs typeface="Arial"/>
              </a:rPr>
              <a:t>able</a:t>
            </a:r>
            <a:r>
              <a:rPr lang="en-US" sz="2950" b="1" spc="0" dirty="0">
                <a:solidFill>
                  <a:srgbClr val="B20000"/>
                </a:solidFill>
                <a:latin typeface="Arial"/>
                <a:cs typeface="Arial"/>
              </a:rPr>
              <a:t> and more examples</a:t>
            </a:r>
            <a:endParaRPr sz="2950" dirty="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000" spc="204" dirty="0">
                <a:solidFill>
                  <a:srgbClr val="000072"/>
                </a:solidFill>
                <a:latin typeface="Arial"/>
                <a:cs typeface="Arial"/>
              </a:rPr>
              <a:t>More </a:t>
            </a:r>
            <a:r>
              <a:rPr sz="1000" spc="-7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000" spc="275" dirty="0">
                <a:solidFill>
                  <a:srgbClr val="000072"/>
                </a:solidFill>
                <a:latin typeface="Arial"/>
                <a:cs typeface="Arial"/>
              </a:rPr>
              <a:t>HTML5-</a:t>
            </a:r>
            <a:fld id="{81D60167-4931-47E6-BA6A-407CBD079E47}" type="slidenum">
              <a:rPr sz="1000" spc="140" dirty="0" smtClean="0">
                <a:solidFill>
                  <a:srgbClr val="000072"/>
                </a:solidFill>
                <a:latin typeface="Arial"/>
                <a:cs typeface="Arial"/>
              </a:rPr>
              <a:t>13</a:t>
            </a:fld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184359" y="2055160"/>
            <a:ext cx="5689289" cy="153843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C1E0CCD9-3878-419A-8010-7F65A4C7988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927724"/>
              </p:ext>
            </p:extLst>
          </p:nvPr>
        </p:nvGraphicFramePr>
        <p:xfrm>
          <a:off x="2184359" y="4648200"/>
          <a:ext cx="3850088" cy="11327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77414">
                  <a:extLst>
                    <a:ext uri="{9D8B030D-6E8A-4147-A177-3AD203B41FA5}">
                      <a16:colId xmlns:a16="http://schemas.microsoft.com/office/drawing/2014/main" val="433158550"/>
                    </a:ext>
                  </a:extLst>
                </a:gridCol>
                <a:gridCol w="2272674">
                  <a:extLst>
                    <a:ext uri="{9D8B030D-6E8A-4147-A177-3AD203B41FA5}">
                      <a16:colId xmlns:a16="http://schemas.microsoft.com/office/drawing/2014/main" val="4116548006"/>
                    </a:ext>
                  </a:extLst>
                </a:gridCol>
              </a:tblGrid>
              <a:tr h="380600">
                <a:tc>
                  <a:txBody>
                    <a:bodyPr/>
                    <a:lstStyle/>
                    <a:p>
                      <a:pPr marL="25400">
                        <a:lnSpc>
                          <a:spcPct val="100000"/>
                        </a:lnSpc>
                      </a:pPr>
                      <a:r>
                        <a:rPr sz="2050" dirty="0">
                          <a:solidFill>
                            <a:srgbClr val="000072"/>
                          </a:solidFill>
                          <a:latin typeface="Arial"/>
                          <a:cs typeface="Arial"/>
                        </a:rPr>
                        <a:t>Demo:</a:t>
                      </a:r>
                      <a:endParaRPr sz="2050" dirty="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8419">
                        <a:lnSpc>
                          <a:spcPct val="100000"/>
                        </a:lnSpc>
                      </a:pPr>
                      <a:r>
                        <a:rPr sz="2050" dirty="0">
                          <a:solidFill>
                            <a:srgbClr val="000072"/>
                          </a:solidFill>
                          <a:latin typeface="Courier New"/>
                          <a:cs typeface="Courier New"/>
                          <a:hlinkClick r:id="rId3"/>
                        </a:rPr>
                        <a:t>Collapse</a:t>
                      </a:r>
                      <a:endParaRPr sz="2050" dirty="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893730083"/>
                  </a:ext>
                </a:extLst>
              </a:tr>
              <a:tr h="371575">
                <a:tc>
                  <a:txBody>
                    <a:bodyPr/>
                    <a:lstStyle/>
                    <a:p>
                      <a:pPr marL="25400">
                        <a:lnSpc>
                          <a:spcPct val="100000"/>
                        </a:lnSpc>
                      </a:pPr>
                      <a:r>
                        <a:rPr sz="2050" dirty="0">
                          <a:solidFill>
                            <a:srgbClr val="000072"/>
                          </a:solidFill>
                          <a:latin typeface="Arial"/>
                          <a:cs typeface="Arial"/>
                        </a:rPr>
                        <a:t>Demo:</a:t>
                      </a:r>
                      <a:endParaRPr sz="205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8419">
                        <a:lnSpc>
                          <a:spcPct val="100000"/>
                        </a:lnSpc>
                      </a:pPr>
                      <a:r>
                        <a:rPr sz="2050" dirty="0">
                          <a:solidFill>
                            <a:srgbClr val="000072"/>
                          </a:solidFill>
                          <a:latin typeface="Courier New"/>
                          <a:cs typeface="Courier New"/>
                          <a:hlinkClick r:id="rId4"/>
                        </a:rPr>
                        <a:t>Spacing</a:t>
                      </a:r>
                      <a:endParaRPr sz="2050" dirty="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42735456"/>
                  </a:ext>
                </a:extLst>
              </a:tr>
              <a:tr h="380600">
                <a:tc>
                  <a:txBody>
                    <a:bodyPr/>
                    <a:lstStyle/>
                    <a:p>
                      <a:pPr marL="25400">
                        <a:lnSpc>
                          <a:spcPct val="100000"/>
                        </a:lnSpc>
                      </a:pPr>
                      <a:r>
                        <a:rPr sz="2050" dirty="0">
                          <a:solidFill>
                            <a:srgbClr val="000072"/>
                          </a:solidFill>
                          <a:latin typeface="Arial"/>
                          <a:cs typeface="Arial"/>
                        </a:rPr>
                        <a:t>Demo:</a:t>
                      </a:r>
                      <a:endParaRPr sz="205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8419">
                        <a:lnSpc>
                          <a:spcPct val="100000"/>
                        </a:lnSpc>
                      </a:pPr>
                      <a:r>
                        <a:rPr sz="2050" dirty="0">
                          <a:solidFill>
                            <a:srgbClr val="000072"/>
                          </a:solidFill>
                          <a:latin typeface="Courier New"/>
                          <a:cs typeface="Courier New"/>
                          <a:hlinkClick r:id="rId5"/>
                        </a:rPr>
                        <a:t>ImgComp</a:t>
                      </a:r>
                      <a:endParaRPr sz="2050" dirty="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4036176748"/>
                  </a:ext>
                </a:extLst>
              </a:tr>
            </a:tbl>
          </a:graphicData>
        </a:graphic>
      </p:graphicFrame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EA0C367-E572-4E0B-AE01-0511A1ABEB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(C) Prof. Paul Wang - CS Kent University, Pravin Pawar - SUNY Korea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677670">
              <a:lnSpc>
                <a:spcPct val="100000"/>
              </a:lnSpc>
            </a:pPr>
            <a:r>
              <a:rPr sz="2950" b="1" spc="135" dirty="0">
                <a:solidFill>
                  <a:srgbClr val="B20000"/>
                </a:solidFill>
                <a:latin typeface="Arial"/>
                <a:cs typeface="Arial"/>
              </a:rPr>
              <a:t>The</a:t>
            </a:r>
            <a:r>
              <a:rPr sz="2950" b="1" spc="295" dirty="0">
                <a:solidFill>
                  <a:srgbClr val="B20000"/>
                </a:solidFill>
                <a:latin typeface="Arial"/>
                <a:cs typeface="Arial"/>
              </a:rPr>
              <a:t> </a:t>
            </a:r>
            <a:r>
              <a:rPr sz="2950" spc="-250" dirty="0">
                <a:solidFill>
                  <a:srgbClr val="B20000"/>
                </a:solidFill>
                <a:latin typeface="Courier New"/>
                <a:cs typeface="Courier New"/>
              </a:rPr>
              <a:t>table</a:t>
            </a:r>
            <a:r>
              <a:rPr sz="2950" spc="-650" dirty="0">
                <a:solidFill>
                  <a:srgbClr val="B20000"/>
                </a:solidFill>
                <a:latin typeface="Courier New"/>
                <a:cs typeface="Courier New"/>
              </a:rPr>
              <a:t> </a:t>
            </a:r>
            <a:r>
              <a:rPr sz="2950" b="1" spc="85" dirty="0">
                <a:solidFill>
                  <a:srgbClr val="B20000"/>
                </a:solidFill>
                <a:latin typeface="Arial"/>
                <a:cs typeface="Arial"/>
              </a:rPr>
              <a:t>Structure</a:t>
            </a:r>
            <a:endParaRPr sz="295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000" spc="204" dirty="0">
                <a:solidFill>
                  <a:srgbClr val="000072"/>
                </a:solidFill>
                <a:latin typeface="Arial"/>
                <a:cs typeface="Arial"/>
              </a:rPr>
              <a:t>More </a:t>
            </a:r>
            <a:r>
              <a:rPr sz="1000" spc="-7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000" spc="275" dirty="0">
                <a:solidFill>
                  <a:srgbClr val="000072"/>
                </a:solidFill>
                <a:latin typeface="Arial"/>
                <a:cs typeface="Arial"/>
              </a:rPr>
              <a:t>HTML5-</a:t>
            </a:r>
            <a:fld id="{81D60167-4931-47E6-BA6A-407CBD079E47}" type="slidenum">
              <a:rPr sz="1000" spc="140" dirty="0" smtClean="0">
                <a:solidFill>
                  <a:srgbClr val="000072"/>
                </a:solidFill>
                <a:latin typeface="Arial"/>
                <a:cs typeface="Arial"/>
              </a:rPr>
              <a:t>14</a:t>
            </a:fld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30262" y="1752299"/>
            <a:ext cx="7598409" cy="404622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050" spc="175" dirty="0">
                <a:solidFill>
                  <a:srgbClr val="000072"/>
                </a:solidFill>
                <a:latin typeface="Arial"/>
                <a:cs typeface="Arial"/>
              </a:rPr>
              <a:t>A</a:t>
            </a:r>
            <a:r>
              <a:rPr sz="2050" spc="114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</a:rPr>
              <a:t>table</a:t>
            </a:r>
            <a:r>
              <a:rPr sz="2050" spc="-545" dirty="0">
                <a:solidFill>
                  <a:srgbClr val="000072"/>
                </a:solidFill>
                <a:latin typeface="Courier New"/>
                <a:cs typeface="Courier New"/>
              </a:rPr>
              <a:t> </a:t>
            </a:r>
            <a:r>
              <a:rPr sz="2050" spc="-90" dirty="0">
                <a:solidFill>
                  <a:srgbClr val="000072"/>
                </a:solidFill>
                <a:latin typeface="Arial"/>
                <a:cs typeface="Arial"/>
              </a:rPr>
              <a:t>eleme</a:t>
            </a:r>
            <a:r>
              <a:rPr sz="2050" spc="-150" dirty="0">
                <a:solidFill>
                  <a:srgbClr val="000072"/>
                </a:solidFill>
                <a:latin typeface="Arial"/>
                <a:cs typeface="Arial"/>
              </a:rPr>
              <a:t>n</a:t>
            </a:r>
            <a:r>
              <a:rPr sz="2050" spc="225" dirty="0">
                <a:solidFill>
                  <a:srgbClr val="000072"/>
                </a:solidFill>
                <a:latin typeface="Arial"/>
                <a:cs typeface="Arial"/>
              </a:rPr>
              <a:t>t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80" dirty="0">
                <a:solidFill>
                  <a:srgbClr val="000072"/>
                </a:solidFill>
                <a:latin typeface="Arial"/>
                <a:cs typeface="Arial"/>
              </a:rPr>
              <a:t>co</a:t>
            </a:r>
            <a:r>
              <a:rPr sz="2050" spc="-140" dirty="0">
                <a:solidFill>
                  <a:srgbClr val="000072"/>
                </a:solidFill>
                <a:latin typeface="Arial"/>
                <a:cs typeface="Arial"/>
              </a:rPr>
              <a:t>n</a:t>
            </a:r>
            <a:r>
              <a:rPr sz="2050" spc="0" dirty="0">
                <a:solidFill>
                  <a:srgbClr val="000072"/>
                </a:solidFill>
                <a:latin typeface="Arial"/>
                <a:cs typeface="Arial"/>
              </a:rPr>
              <a:t>tains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0" dirty="0">
                <a:solidFill>
                  <a:srgbClr val="000072"/>
                </a:solidFill>
                <a:latin typeface="Arial"/>
                <a:cs typeface="Arial"/>
              </a:rPr>
              <a:t>the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50" dirty="0">
                <a:solidFill>
                  <a:srgbClr val="000072"/>
                </a:solidFill>
                <a:latin typeface="Arial"/>
                <a:cs typeface="Arial"/>
              </a:rPr>
              <a:t>f</a:t>
            </a:r>
            <a:r>
              <a:rPr sz="2050" spc="0" dirty="0">
                <a:solidFill>
                  <a:srgbClr val="000072"/>
                </a:solidFill>
                <a:latin typeface="Arial"/>
                <a:cs typeface="Arial"/>
              </a:rPr>
              <a:t>oll</a:t>
            </a:r>
            <a:r>
              <a:rPr sz="2050" spc="-55" dirty="0">
                <a:solidFill>
                  <a:srgbClr val="000072"/>
                </a:solidFill>
                <a:latin typeface="Arial"/>
                <a:cs typeface="Arial"/>
              </a:rPr>
              <a:t>o</a:t>
            </a:r>
            <a:r>
              <a:rPr sz="2050" spc="0" dirty="0">
                <a:solidFill>
                  <a:srgbClr val="000072"/>
                </a:solidFill>
                <a:latin typeface="Arial"/>
                <a:cs typeface="Arial"/>
              </a:rPr>
              <a:t>wing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75" dirty="0">
                <a:solidFill>
                  <a:srgbClr val="000072"/>
                </a:solidFill>
                <a:latin typeface="Arial"/>
                <a:cs typeface="Arial"/>
              </a:rPr>
              <a:t>c</a:t>
            </a:r>
            <a:r>
              <a:rPr sz="2050" spc="55" dirty="0">
                <a:solidFill>
                  <a:srgbClr val="000072"/>
                </a:solidFill>
                <a:latin typeface="Arial"/>
                <a:cs typeface="Arial"/>
              </a:rPr>
              <a:t>hild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00" dirty="0">
                <a:solidFill>
                  <a:srgbClr val="000072"/>
                </a:solidFill>
                <a:latin typeface="Arial"/>
                <a:cs typeface="Arial"/>
              </a:rPr>
              <a:t>el</a:t>
            </a:r>
            <a:r>
              <a:rPr sz="2050" spc="-135" dirty="0">
                <a:solidFill>
                  <a:srgbClr val="000072"/>
                </a:solidFill>
                <a:latin typeface="Arial"/>
                <a:cs typeface="Arial"/>
              </a:rPr>
              <a:t>e</a:t>
            </a:r>
            <a:r>
              <a:rPr sz="2050" spc="-90" dirty="0">
                <a:solidFill>
                  <a:srgbClr val="000072"/>
                </a:solidFill>
                <a:latin typeface="Arial"/>
                <a:cs typeface="Arial"/>
              </a:rPr>
              <a:t>me</a:t>
            </a:r>
            <a:r>
              <a:rPr sz="2050" spc="-130" dirty="0">
                <a:solidFill>
                  <a:srgbClr val="000072"/>
                </a:solidFill>
                <a:latin typeface="Arial"/>
                <a:cs typeface="Arial"/>
              </a:rPr>
              <a:t>n</a:t>
            </a:r>
            <a:r>
              <a:rPr sz="2050" spc="5" dirty="0">
                <a:solidFill>
                  <a:srgbClr val="000072"/>
                </a:solidFill>
                <a:latin typeface="Arial"/>
                <a:cs typeface="Arial"/>
              </a:rPr>
              <a:t>ts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55" dirty="0">
                <a:solidFill>
                  <a:srgbClr val="000072"/>
                </a:solidFill>
                <a:latin typeface="Arial"/>
                <a:cs typeface="Arial"/>
              </a:rPr>
              <a:t>in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20" dirty="0">
                <a:solidFill>
                  <a:srgbClr val="000072"/>
                </a:solidFill>
                <a:latin typeface="Arial"/>
                <a:cs typeface="Arial"/>
              </a:rPr>
              <a:t>order:</a:t>
            </a:r>
            <a:endParaRPr sz="2050" dirty="0">
              <a:latin typeface="Arial"/>
              <a:cs typeface="Arial"/>
            </a:endParaRPr>
          </a:p>
          <a:p>
            <a:pPr>
              <a:lnSpc>
                <a:spcPts val="600"/>
              </a:lnSpc>
              <a:spcBef>
                <a:spcPts val="22"/>
              </a:spcBef>
            </a:pPr>
            <a:endParaRPr sz="600" dirty="0"/>
          </a:p>
          <a:p>
            <a:pPr>
              <a:lnSpc>
                <a:spcPts val="1000"/>
              </a:lnSpc>
            </a:pPr>
            <a:endParaRPr sz="1000" dirty="0"/>
          </a:p>
          <a:p>
            <a:pPr marL="484505" indent="-335915">
              <a:lnSpc>
                <a:spcPct val="100000"/>
              </a:lnSpc>
              <a:buClr>
                <a:srgbClr val="000072"/>
              </a:buClr>
              <a:buFont typeface="Arial"/>
              <a:buAutoNum type="arabicPeriod"/>
              <a:tabLst>
                <a:tab pos="484505" algn="l"/>
              </a:tabLst>
            </a:pPr>
            <a:r>
              <a:rPr sz="2050" spc="85" dirty="0">
                <a:solidFill>
                  <a:srgbClr val="000072"/>
                </a:solidFill>
                <a:latin typeface="Arial"/>
                <a:cs typeface="Arial"/>
              </a:rPr>
              <a:t>An</a:t>
            </a:r>
            <a:r>
              <a:rPr sz="2050" spc="114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15" dirty="0">
                <a:solidFill>
                  <a:srgbClr val="000072"/>
                </a:solidFill>
                <a:latin typeface="Arial"/>
                <a:cs typeface="Arial"/>
              </a:rPr>
              <a:t>optional</a:t>
            </a:r>
            <a:r>
              <a:rPr sz="2050" spc="12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</a:rPr>
              <a:t>caption</a:t>
            </a:r>
            <a:endParaRPr sz="2050" dirty="0">
              <a:latin typeface="Courier New"/>
              <a:cs typeface="Courier New"/>
            </a:endParaRPr>
          </a:p>
          <a:p>
            <a:pPr>
              <a:lnSpc>
                <a:spcPts val="1100"/>
              </a:lnSpc>
              <a:spcBef>
                <a:spcPts val="57"/>
              </a:spcBef>
              <a:buClr>
                <a:srgbClr val="000072"/>
              </a:buClr>
              <a:buFont typeface="Arial"/>
              <a:buAutoNum type="arabicPeriod"/>
            </a:pPr>
            <a:endParaRPr sz="1100" dirty="0"/>
          </a:p>
          <a:p>
            <a:pPr marL="484505" marR="256540" indent="-335915">
              <a:lnSpc>
                <a:spcPct val="118900"/>
              </a:lnSpc>
              <a:buClr>
                <a:srgbClr val="000072"/>
              </a:buClr>
              <a:buFont typeface="Arial"/>
              <a:buAutoNum type="arabicPeriod"/>
              <a:tabLst>
                <a:tab pos="484505" algn="l"/>
              </a:tabLst>
            </a:pPr>
            <a:r>
              <a:rPr sz="2050" spc="85" dirty="0">
                <a:solidFill>
                  <a:srgbClr val="000072"/>
                </a:solidFill>
                <a:latin typeface="Arial"/>
                <a:cs typeface="Arial"/>
              </a:rPr>
              <a:t>An</a:t>
            </a:r>
            <a:r>
              <a:rPr sz="2050" spc="114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15" dirty="0">
                <a:solidFill>
                  <a:srgbClr val="000072"/>
                </a:solidFill>
                <a:latin typeface="Arial"/>
                <a:cs typeface="Arial"/>
              </a:rPr>
              <a:t>optional</a:t>
            </a:r>
            <a:r>
              <a:rPr sz="2050" spc="12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</a:rPr>
              <a:t>colgroup</a:t>
            </a:r>
            <a:r>
              <a:rPr sz="2050" spc="-545" dirty="0">
                <a:solidFill>
                  <a:srgbClr val="000072"/>
                </a:solidFill>
                <a:latin typeface="Courier New"/>
                <a:cs typeface="Courier New"/>
              </a:rPr>
              <a:t> </a:t>
            </a:r>
            <a:r>
              <a:rPr sz="2050" spc="20" dirty="0">
                <a:solidFill>
                  <a:srgbClr val="000072"/>
                </a:solidFill>
                <a:latin typeface="Arial"/>
                <a:cs typeface="Arial"/>
              </a:rPr>
              <a:t>for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0" dirty="0">
                <a:solidFill>
                  <a:srgbClr val="000072"/>
                </a:solidFill>
                <a:latin typeface="Arial"/>
                <a:cs typeface="Arial"/>
              </a:rPr>
              <a:t>grouping</a:t>
            </a:r>
            <a:r>
              <a:rPr sz="2050" spc="12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0" dirty="0">
                <a:solidFill>
                  <a:srgbClr val="000072"/>
                </a:solidFill>
                <a:latin typeface="Arial"/>
                <a:cs typeface="Arial"/>
              </a:rPr>
              <a:t>together</a:t>
            </a:r>
            <a:r>
              <a:rPr sz="2050" spc="12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45" dirty="0">
                <a:solidFill>
                  <a:srgbClr val="000072"/>
                </a:solidFill>
                <a:latin typeface="Arial"/>
                <a:cs typeface="Arial"/>
              </a:rPr>
              <a:t>columns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30" dirty="0">
                <a:solidFill>
                  <a:srgbClr val="000072"/>
                </a:solidFill>
                <a:latin typeface="Arial"/>
                <a:cs typeface="Arial"/>
              </a:rPr>
              <a:t>of</a:t>
            </a:r>
            <a:r>
              <a:rPr sz="2050" spc="114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0" dirty="0">
                <a:solidFill>
                  <a:srgbClr val="000072"/>
                </a:solidFill>
                <a:latin typeface="Arial"/>
                <a:cs typeface="Arial"/>
              </a:rPr>
              <a:t>the table</a:t>
            </a:r>
            <a:endParaRPr sz="2050" dirty="0">
              <a:latin typeface="Arial"/>
              <a:cs typeface="Arial"/>
            </a:endParaRPr>
          </a:p>
          <a:p>
            <a:pPr>
              <a:lnSpc>
                <a:spcPts val="1100"/>
              </a:lnSpc>
              <a:spcBef>
                <a:spcPts val="57"/>
              </a:spcBef>
              <a:buClr>
                <a:srgbClr val="000072"/>
              </a:buClr>
              <a:buFont typeface="Arial"/>
              <a:buAutoNum type="arabicPeriod"/>
            </a:pPr>
            <a:endParaRPr sz="1100" dirty="0"/>
          </a:p>
          <a:p>
            <a:pPr marL="484505" marR="325755" indent="-335915">
              <a:lnSpc>
                <a:spcPct val="118900"/>
              </a:lnSpc>
              <a:buClr>
                <a:srgbClr val="000072"/>
              </a:buClr>
              <a:buFont typeface="Arial"/>
              <a:buAutoNum type="arabicPeriod"/>
              <a:tabLst>
                <a:tab pos="484505" algn="l"/>
              </a:tabLst>
            </a:pPr>
            <a:r>
              <a:rPr sz="2050" spc="85" dirty="0">
                <a:solidFill>
                  <a:srgbClr val="000072"/>
                </a:solidFill>
                <a:latin typeface="Arial"/>
                <a:cs typeface="Arial"/>
              </a:rPr>
              <a:t>An</a:t>
            </a:r>
            <a:r>
              <a:rPr sz="2050" spc="114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15" dirty="0">
                <a:solidFill>
                  <a:srgbClr val="000072"/>
                </a:solidFill>
                <a:latin typeface="Arial"/>
                <a:cs typeface="Arial"/>
              </a:rPr>
              <a:t>optional</a:t>
            </a:r>
            <a:r>
              <a:rPr sz="2050" spc="12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</a:rPr>
              <a:t>thead</a:t>
            </a:r>
            <a:r>
              <a:rPr sz="2050" spc="-545" dirty="0">
                <a:solidFill>
                  <a:srgbClr val="000072"/>
                </a:solidFill>
                <a:latin typeface="Courier New"/>
                <a:cs typeface="Courier New"/>
              </a:rPr>
              <a:t> </a:t>
            </a:r>
            <a:r>
              <a:rPr sz="2050" spc="20" dirty="0">
                <a:solidFill>
                  <a:srgbClr val="000072"/>
                </a:solidFill>
                <a:latin typeface="Arial"/>
                <a:cs typeface="Arial"/>
              </a:rPr>
              <a:t>for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0" dirty="0">
                <a:solidFill>
                  <a:srgbClr val="000072"/>
                </a:solidFill>
                <a:latin typeface="Arial"/>
                <a:cs typeface="Arial"/>
              </a:rPr>
              <a:t>grouping</a:t>
            </a:r>
            <a:r>
              <a:rPr sz="2050" spc="12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0" dirty="0">
                <a:solidFill>
                  <a:srgbClr val="000072"/>
                </a:solidFill>
                <a:latin typeface="Arial"/>
                <a:cs typeface="Arial"/>
              </a:rPr>
              <a:t>together</a:t>
            </a:r>
            <a:r>
              <a:rPr sz="2050" spc="12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5" dirty="0">
                <a:solidFill>
                  <a:srgbClr val="000072"/>
                </a:solidFill>
                <a:latin typeface="Arial"/>
                <a:cs typeface="Arial"/>
              </a:rPr>
              <a:t>r</a:t>
            </a:r>
            <a:r>
              <a:rPr sz="2050" spc="-50" dirty="0">
                <a:solidFill>
                  <a:srgbClr val="000072"/>
                </a:solidFill>
                <a:latin typeface="Arial"/>
                <a:cs typeface="Arial"/>
              </a:rPr>
              <a:t>o</a:t>
            </a:r>
            <a:r>
              <a:rPr sz="2050" spc="-105" dirty="0">
                <a:solidFill>
                  <a:srgbClr val="000072"/>
                </a:solidFill>
                <a:latin typeface="Arial"/>
                <a:cs typeface="Arial"/>
              </a:rPr>
              <a:t>ws</a:t>
            </a:r>
            <a:r>
              <a:rPr sz="2050" spc="114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20" dirty="0">
                <a:solidFill>
                  <a:srgbClr val="000072"/>
                </a:solidFill>
                <a:latin typeface="Arial"/>
                <a:cs typeface="Arial"/>
              </a:rPr>
              <a:t>for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0" dirty="0">
                <a:solidFill>
                  <a:srgbClr val="000072"/>
                </a:solidFill>
                <a:latin typeface="Arial"/>
                <a:cs typeface="Arial"/>
              </a:rPr>
              <a:t>the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0" dirty="0">
                <a:solidFill>
                  <a:srgbClr val="000072"/>
                </a:solidFill>
                <a:latin typeface="Arial"/>
                <a:cs typeface="Arial"/>
              </a:rPr>
              <a:t>table </a:t>
            </a:r>
            <a:r>
              <a:rPr sz="2050" spc="-75" dirty="0">
                <a:solidFill>
                  <a:srgbClr val="000072"/>
                </a:solidFill>
                <a:latin typeface="Arial"/>
                <a:cs typeface="Arial"/>
              </a:rPr>
              <a:t>header</a:t>
            </a:r>
            <a:endParaRPr sz="2050" dirty="0">
              <a:latin typeface="Arial"/>
              <a:cs typeface="Arial"/>
            </a:endParaRPr>
          </a:p>
          <a:p>
            <a:pPr>
              <a:lnSpc>
                <a:spcPts val="600"/>
              </a:lnSpc>
              <a:spcBef>
                <a:spcPts val="22"/>
              </a:spcBef>
              <a:buClr>
                <a:srgbClr val="000072"/>
              </a:buClr>
              <a:buFont typeface="Arial"/>
              <a:buAutoNum type="arabicPeriod"/>
            </a:pPr>
            <a:endParaRPr sz="600" dirty="0"/>
          </a:p>
          <a:p>
            <a:pPr>
              <a:lnSpc>
                <a:spcPts val="1000"/>
              </a:lnSpc>
              <a:buClr>
                <a:srgbClr val="000072"/>
              </a:buClr>
              <a:buFont typeface="Arial"/>
              <a:buAutoNum type="arabicPeriod"/>
            </a:pPr>
            <a:endParaRPr sz="1000" dirty="0"/>
          </a:p>
          <a:p>
            <a:pPr marL="484505" indent="-335915">
              <a:lnSpc>
                <a:spcPct val="100000"/>
              </a:lnSpc>
              <a:buClr>
                <a:srgbClr val="000072"/>
              </a:buClr>
              <a:buFont typeface="Arial"/>
              <a:buAutoNum type="arabicPeriod"/>
              <a:tabLst>
                <a:tab pos="484505" algn="l"/>
              </a:tabLst>
            </a:pPr>
            <a:r>
              <a:rPr sz="2050" spc="-80" dirty="0">
                <a:solidFill>
                  <a:srgbClr val="000072"/>
                </a:solidFill>
                <a:latin typeface="Arial"/>
                <a:cs typeface="Arial"/>
              </a:rPr>
              <a:t>One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5" dirty="0">
                <a:solidFill>
                  <a:srgbClr val="000072"/>
                </a:solidFill>
                <a:latin typeface="Arial"/>
                <a:cs typeface="Arial"/>
              </a:rPr>
              <a:t>or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60" dirty="0">
                <a:solidFill>
                  <a:srgbClr val="000072"/>
                </a:solidFill>
                <a:latin typeface="Arial"/>
                <a:cs typeface="Arial"/>
              </a:rPr>
              <a:t>more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</a:rPr>
              <a:t>tbody</a:t>
            </a:r>
            <a:r>
              <a:rPr sz="2050" spc="-545" dirty="0">
                <a:solidFill>
                  <a:srgbClr val="000072"/>
                </a:solidFill>
                <a:latin typeface="Courier New"/>
                <a:cs typeface="Courier New"/>
              </a:rPr>
              <a:t> </a:t>
            </a:r>
            <a:r>
              <a:rPr sz="2050" spc="-90" dirty="0">
                <a:solidFill>
                  <a:srgbClr val="000072"/>
                </a:solidFill>
                <a:latin typeface="Arial"/>
                <a:cs typeface="Arial"/>
              </a:rPr>
              <a:t>eleme</a:t>
            </a:r>
            <a:r>
              <a:rPr sz="2050" spc="-150" dirty="0">
                <a:solidFill>
                  <a:srgbClr val="000072"/>
                </a:solidFill>
                <a:latin typeface="Arial"/>
                <a:cs typeface="Arial"/>
              </a:rPr>
              <a:t>n</a:t>
            </a:r>
            <a:r>
              <a:rPr sz="2050" spc="5" dirty="0">
                <a:solidFill>
                  <a:srgbClr val="000072"/>
                </a:solidFill>
                <a:latin typeface="Arial"/>
                <a:cs typeface="Arial"/>
              </a:rPr>
              <a:t>ts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80" dirty="0">
                <a:solidFill>
                  <a:srgbClr val="000072"/>
                </a:solidFill>
                <a:latin typeface="Arial"/>
                <a:cs typeface="Arial"/>
              </a:rPr>
              <a:t>co</a:t>
            </a:r>
            <a:r>
              <a:rPr sz="2050" spc="-140" dirty="0">
                <a:solidFill>
                  <a:srgbClr val="000072"/>
                </a:solidFill>
                <a:latin typeface="Arial"/>
                <a:cs typeface="Arial"/>
              </a:rPr>
              <a:t>n</a:t>
            </a:r>
            <a:r>
              <a:rPr sz="2050" spc="30" dirty="0">
                <a:solidFill>
                  <a:srgbClr val="000072"/>
                </a:solidFill>
                <a:latin typeface="Arial"/>
                <a:cs typeface="Arial"/>
              </a:rPr>
              <a:t>taining</a:t>
            </a:r>
            <a:r>
              <a:rPr sz="2050" spc="12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5" dirty="0">
                <a:solidFill>
                  <a:srgbClr val="000072"/>
                </a:solidFill>
                <a:latin typeface="Arial"/>
                <a:cs typeface="Arial"/>
              </a:rPr>
              <a:t>r</a:t>
            </a:r>
            <a:r>
              <a:rPr sz="2050" spc="-50" dirty="0">
                <a:solidFill>
                  <a:srgbClr val="000072"/>
                </a:solidFill>
                <a:latin typeface="Arial"/>
                <a:cs typeface="Arial"/>
              </a:rPr>
              <a:t>o</a:t>
            </a:r>
            <a:r>
              <a:rPr sz="2050" spc="-105" dirty="0">
                <a:solidFill>
                  <a:srgbClr val="000072"/>
                </a:solidFill>
                <a:latin typeface="Arial"/>
                <a:cs typeface="Arial"/>
              </a:rPr>
              <a:t>ws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20" dirty="0">
                <a:solidFill>
                  <a:srgbClr val="000072"/>
                </a:solidFill>
                <a:latin typeface="Arial"/>
                <a:cs typeface="Arial"/>
              </a:rPr>
              <a:t>for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0" dirty="0">
                <a:solidFill>
                  <a:srgbClr val="000072"/>
                </a:solidFill>
                <a:latin typeface="Arial"/>
                <a:cs typeface="Arial"/>
              </a:rPr>
              <a:t>the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0" dirty="0">
                <a:solidFill>
                  <a:srgbClr val="000072"/>
                </a:solidFill>
                <a:latin typeface="Arial"/>
                <a:cs typeface="Arial"/>
              </a:rPr>
              <a:t>table</a:t>
            </a:r>
            <a:endParaRPr sz="2050" dirty="0">
              <a:latin typeface="Arial"/>
              <a:cs typeface="Arial"/>
            </a:endParaRPr>
          </a:p>
          <a:p>
            <a:pPr>
              <a:lnSpc>
                <a:spcPts val="1100"/>
              </a:lnSpc>
              <a:spcBef>
                <a:spcPts val="57"/>
              </a:spcBef>
              <a:buClr>
                <a:srgbClr val="000072"/>
              </a:buClr>
              <a:buFont typeface="Arial"/>
              <a:buAutoNum type="arabicPeriod"/>
            </a:pPr>
            <a:endParaRPr sz="1100" dirty="0"/>
          </a:p>
          <a:p>
            <a:pPr marL="484505" marR="12700" indent="-335915">
              <a:lnSpc>
                <a:spcPct val="118900"/>
              </a:lnSpc>
              <a:buClr>
                <a:srgbClr val="000072"/>
              </a:buClr>
              <a:buFont typeface="Arial"/>
              <a:buAutoNum type="arabicPeriod"/>
              <a:tabLst>
                <a:tab pos="484505" algn="l"/>
              </a:tabLst>
            </a:pPr>
            <a:r>
              <a:rPr sz="2050" spc="85" dirty="0">
                <a:solidFill>
                  <a:srgbClr val="000072"/>
                </a:solidFill>
                <a:latin typeface="Arial"/>
                <a:cs typeface="Arial"/>
              </a:rPr>
              <a:t>An</a:t>
            </a:r>
            <a:r>
              <a:rPr sz="2050" spc="114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15" dirty="0">
                <a:solidFill>
                  <a:srgbClr val="000072"/>
                </a:solidFill>
                <a:latin typeface="Arial"/>
                <a:cs typeface="Arial"/>
              </a:rPr>
              <a:t>optional</a:t>
            </a:r>
            <a:r>
              <a:rPr sz="2050" spc="12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</a:rPr>
              <a:t>tfoot</a:t>
            </a:r>
            <a:r>
              <a:rPr sz="2050" spc="-545" dirty="0">
                <a:solidFill>
                  <a:srgbClr val="000072"/>
                </a:solidFill>
                <a:latin typeface="Courier New"/>
                <a:cs typeface="Courier New"/>
              </a:rPr>
              <a:t> </a:t>
            </a:r>
            <a:r>
              <a:rPr sz="2050" spc="-90" dirty="0">
                <a:solidFill>
                  <a:srgbClr val="000072"/>
                </a:solidFill>
                <a:latin typeface="Arial"/>
                <a:cs typeface="Arial"/>
              </a:rPr>
              <a:t>eleme</a:t>
            </a:r>
            <a:r>
              <a:rPr sz="2050" spc="-150" dirty="0">
                <a:solidFill>
                  <a:srgbClr val="000072"/>
                </a:solidFill>
                <a:latin typeface="Arial"/>
                <a:cs typeface="Arial"/>
              </a:rPr>
              <a:t>n</a:t>
            </a:r>
            <a:r>
              <a:rPr sz="2050" spc="225" dirty="0">
                <a:solidFill>
                  <a:srgbClr val="000072"/>
                </a:solidFill>
                <a:latin typeface="Arial"/>
                <a:cs typeface="Arial"/>
              </a:rPr>
              <a:t>t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20" dirty="0">
                <a:solidFill>
                  <a:srgbClr val="000072"/>
                </a:solidFill>
                <a:latin typeface="Arial"/>
                <a:cs typeface="Arial"/>
              </a:rPr>
              <a:t>for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0" dirty="0">
                <a:solidFill>
                  <a:srgbClr val="000072"/>
                </a:solidFill>
                <a:latin typeface="Arial"/>
                <a:cs typeface="Arial"/>
              </a:rPr>
              <a:t>grouping</a:t>
            </a:r>
            <a:r>
              <a:rPr sz="2050" spc="12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0" dirty="0">
                <a:solidFill>
                  <a:srgbClr val="000072"/>
                </a:solidFill>
                <a:latin typeface="Arial"/>
                <a:cs typeface="Arial"/>
              </a:rPr>
              <a:t>together</a:t>
            </a:r>
            <a:r>
              <a:rPr sz="2050" spc="12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5" dirty="0">
                <a:solidFill>
                  <a:srgbClr val="000072"/>
                </a:solidFill>
                <a:latin typeface="Arial"/>
                <a:cs typeface="Arial"/>
              </a:rPr>
              <a:t>r</a:t>
            </a:r>
            <a:r>
              <a:rPr sz="2050" spc="-45" dirty="0">
                <a:solidFill>
                  <a:srgbClr val="000072"/>
                </a:solidFill>
                <a:latin typeface="Arial"/>
                <a:cs typeface="Arial"/>
              </a:rPr>
              <a:t>o</a:t>
            </a:r>
            <a:r>
              <a:rPr sz="2050" spc="-105" dirty="0">
                <a:solidFill>
                  <a:srgbClr val="000072"/>
                </a:solidFill>
                <a:latin typeface="Arial"/>
                <a:cs typeface="Arial"/>
              </a:rPr>
              <a:t>ws</a:t>
            </a:r>
            <a:r>
              <a:rPr sz="2050" spc="114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20" dirty="0">
                <a:solidFill>
                  <a:srgbClr val="000072"/>
                </a:solidFill>
                <a:latin typeface="Arial"/>
                <a:cs typeface="Arial"/>
              </a:rPr>
              <a:t>for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0" dirty="0">
                <a:solidFill>
                  <a:srgbClr val="000072"/>
                </a:solidFill>
                <a:latin typeface="Arial"/>
                <a:cs typeface="Arial"/>
              </a:rPr>
              <a:t>the table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20" dirty="0">
                <a:solidFill>
                  <a:srgbClr val="000072"/>
                </a:solidFill>
                <a:latin typeface="Arial"/>
                <a:cs typeface="Arial"/>
              </a:rPr>
              <a:t>f</a:t>
            </a:r>
            <a:r>
              <a:rPr sz="2050" spc="20" dirty="0">
                <a:solidFill>
                  <a:srgbClr val="000072"/>
                </a:solidFill>
                <a:latin typeface="Arial"/>
                <a:cs typeface="Arial"/>
              </a:rPr>
              <a:t>o</a:t>
            </a:r>
            <a:r>
              <a:rPr sz="2050" spc="0" dirty="0">
                <a:solidFill>
                  <a:srgbClr val="000072"/>
                </a:solidFill>
                <a:latin typeface="Arial"/>
                <a:cs typeface="Arial"/>
              </a:rPr>
              <a:t>oter</a:t>
            </a:r>
            <a:endParaRPr sz="2050" dirty="0">
              <a:latin typeface="Arial"/>
              <a:cs typeface="Arial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57790B-4812-4DC8-B69F-4CB6DA785E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(C) Prof. Paul Wang - CS Kent University, Pravin Pawar - SUNY Korea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40790">
              <a:lnSpc>
                <a:spcPct val="100000"/>
              </a:lnSpc>
            </a:pPr>
            <a:r>
              <a:rPr sz="2950" b="1" spc="90" dirty="0">
                <a:solidFill>
                  <a:srgbClr val="B20000"/>
                </a:solidFill>
                <a:latin typeface="Arial"/>
                <a:cs typeface="Arial"/>
              </a:rPr>
              <a:t>Cell</a:t>
            </a:r>
            <a:r>
              <a:rPr sz="2950" b="1" spc="300" dirty="0">
                <a:solidFill>
                  <a:srgbClr val="B20000"/>
                </a:solidFill>
                <a:latin typeface="Arial"/>
                <a:cs typeface="Arial"/>
              </a:rPr>
              <a:t> </a:t>
            </a:r>
            <a:r>
              <a:rPr sz="2950" b="1" spc="55" dirty="0">
                <a:solidFill>
                  <a:srgbClr val="B20000"/>
                </a:solidFill>
                <a:latin typeface="Arial"/>
                <a:cs typeface="Arial"/>
              </a:rPr>
              <a:t>Co</a:t>
            </a:r>
            <a:r>
              <a:rPr sz="2950" b="1" spc="-40" dirty="0">
                <a:solidFill>
                  <a:srgbClr val="B20000"/>
                </a:solidFill>
                <a:latin typeface="Arial"/>
                <a:cs typeface="Arial"/>
              </a:rPr>
              <a:t>n</a:t>
            </a:r>
            <a:r>
              <a:rPr sz="2950" b="1" spc="65" dirty="0">
                <a:solidFill>
                  <a:srgbClr val="B20000"/>
                </a:solidFill>
                <a:latin typeface="Arial"/>
                <a:cs typeface="Arial"/>
              </a:rPr>
              <a:t>te</a:t>
            </a:r>
            <a:r>
              <a:rPr sz="2950" b="1" spc="0" dirty="0">
                <a:solidFill>
                  <a:srgbClr val="B20000"/>
                </a:solidFill>
                <a:latin typeface="Arial"/>
                <a:cs typeface="Arial"/>
              </a:rPr>
              <a:t>n</a:t>
            </a:r>
            <a:r>
              <a:rPr sz="2950" b="1" spc="310" dirty="0">
                <a:solidFill>
                  <a:srgbClr val="B20000"/>
                </a:solidFill>
                <a:latin typeface="Arial"/>
                <a:cs typeface="Arial"/>
              </a:rPr>
              <a:t>t</a:t>
            </a:r>
            <a:r>
              <a:rPr sz="2950" b="1" spc="295" dirty="0">
                <a:solidFill>
                  <a:srgbClr val="B20000"/>
                </a:solidFill>
                <a:latin typeface="Arial"/>
                <a:cs typeface="Arial"/>
              </a:rPr>
              <a:t> </a:t>
            </a:r>
            <a:r>
              <a:rPr sz="2950" b="1" spc="65" dirty="0">
                <a:solidFill>
                  <a:srgbClr val="B20000"/>
                </a:solidFill>
                <a:latin typeface="Arial"/>
                <a:cs typeface="Arial"/>
              </a:rPr>
              <a:t>Alignme</a:t>
            </a:r>
            <a:r>
              <a:rPr sz="2950" b="1" spc="-20" dirty="0">
                <a:solidFill>
                  <a:srgbClr val="B20000"/>
                </a:solidFill>
                <a:latin typeface="Arial"/>
                <a:cs typeface="Arial"/>
              </a:rPr>
              <a:t>n</a:t>
            </a:r>
            <a:r>
              <a:rPr sz="2950" b="1" spc="-15" dirty="0">
                <a:solidFill>
                  <a:srgbClr val="B20000"/>
                </a:solidFill>
                <a:latin typeface="Arial"/>
                <a:cs typeface="Arial"/>
              </a:rPr>
              <a:t>ts</a:t>
            </a:r>
            <a:endParaRPr sz="295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000" spc="204" dirty="0">
                <a:solidFill>
                  <a:srgbClr val="000072"/>
                </a:solidFill>
                <a:latin typeface="Arial"/>
                <a:cs typeface="Arial"/>
              </a:rPr>
              <a:t>More </a:t>
            </a:r>
            <a:r>
              <a:rPr sz="1000" spc="-7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000" spc="275" dirty="0">
                <a:solidFill>
                  <a:srgbClr val="000072"/>
                </a:solidFill>
                <a:latin typeface="Arial"/>
                <a:cs typeface="Arial"/>
              </a:rPr>
              <a:t>HTML5-</a:t>
            </a:r>
            <a:fld id="{81D60167-4931-47E6-BA6A-407CBD079E47}" type="slidenum">
              <a:rPr sz="1000" spc="140" dirty="0" smtClean="0">
                <a:solidFill>
                  <a:srgbClr val="000072"/>
                </a:solidFill>
                <a:latin typeface="Arial"/>
                <a:cs typeface="Arial"/>
              </a:rPr>
              <a:t>15</a:t>
            </a:fld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710243" y="2426736"/>
            <a:ext cx="6637722" cy="219260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226F0BA-CC80-415B-90B6-CCB3716106D9}"/>
              </a:ext>
            </a:extLst>
          </p:cNvPr>
          <p:cNvSpPr/>
          <p:nvPr/>
        </p:nvSpPr>
        <p:spPr>
          <a:xfrm>
            <a:off x="1724757" y="5357604"/>
            <a:ext cx="20345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pc="-50" dirty="0">
                <a:solidFill>
                  <a:srgbClr val="000072"/>
                </a:solidFill>
                <a:latin typeface="Arial"/>
                <a:cs typeface="Arial"/>
              </a:rPr>
              <a:t>Demo: </a:t>
            </a:r>
            <a:r>
              <a:rPr lang="en-US" spc="-2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lang="en-US" b="1" spc="85" dirty="0">
                <a:solidFill>
                  <a:srgbClr val="000072"/>
                </a:solidFill>
                <a:latin typeface="Arial"/>
                <a:cs typeface="Arial"/>
                <a:hlinkClick r:id="rId3"/>
              </a:rPr>
              <a:t>Ex: </a:t>
            </a:r>
            <a:r>
              <a:rPr lang="en-US" b="1" spc="-220" dirty="0">
                <a:solidFill>
                  <a:srgbClr val="000072"/>
                </a:solidFill>
                <a:latin typeface="Arial"/>
                <a:cs typeface="Arial"/>
                <a:hlinkClick r:id="rId3"/>
              </a:rPr>
              <a:t> </a:t>
            </a:r>
            <a:r>
              <a:rPr lang="en-US" spc="-150" dirty="0">
                <a:solidFill>
                  <a:srgbClr val="000072"/>
                </a:solidFill>
                <a:latin typeface="Courier New"/>
                <a:cs typeface="Courier New"/>
                <a:hlinkClick r:id="rId3"/>
              </a:rPr>
              <a:t>Align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7DE7AF3-2325-42B2-9CDA-F46DD545BC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(C) Prof. Paul Wang - CS Kent University, Pravin Pawar - SUNY Korea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871855">
              <a:lnSpc>
                <a:spcPct val="100000"/>
              </a:lnSpc>
            </a:pPr>
            <a:r>
              <a:rPr sz="2950" b="1" dirty="0">
                <a:solidFill>
                  <a:srgbClr val="B20000"/>
                </a:solidFill>
                <a:latin typeface="Arial"/>
                <a:cs typeface="Arial"/>
              </a:rPr>
              <a:t>Sample</a:t>
            </a:r>
            <a:r>
              <a:rPr sz="2950" b="1" spc="300" dirty="0">
                <a:solidFill>
                  <a:srgbClr val="B20000"/>
                </a:solidFill>
                <a:latin typeface="Arial"/>
                <a:cs typeface="Arial"/>
              </a:rPr>
              <a:t> </a:t>
            </a:r>
            <a:r>
              <a:rPr sz="2950" b="1" spc="-20" dirty="0">
                <a:solidFill>
                  <a:srgbClr val="B20000"/>
                </a:solidFill>
                <a:latin typeface="Arial"/>
                <a:cs typeface="Arial"/>
              </a:rPr>
              <a:t>Shopping</a:t>
            </a:r>
            <a:r>
              <a:rPr sz="2950" b="1" spc="300" dirty="0">
                <a:solidFill>
                  <a:srgbClr val="B20000"/>
                </a:solidFill>
                <a:latin typeface="Arial"/>
                <a:cs typeface="Arial"/>
              </a:rPr>
              <a:t> </a:t>
            </a:r>
            <a:r>
              <a:rPr sz="2950" b="1" spc="190" dirty="0">
                <a:solidFill>
                  <a:srgbClr val="B20000"/>
                </a:solidFill>
                <a:latin typeface="Arial"/>
                <a:cs typeface="Arial"/>
              </a:rPr>
              <a:t>Cart</a:t>
            </a:r>
            <a:r>
              <a:rPr sz="2950" b="1" spc="300" dirty="0">
                <a:solidFill>
                  <a:srgbClr val="B20000"/>
                </a:solidFill>
                <a:latin typeface="Arial"/>
                <a:cs typeface="Arial"/>
              </a:rPr>
              <a:t> </a:t>
            </a:r>
            <a:r>
              <a:rPr sz="2950" b="1" spc="240" dirty="0">
                <a:solidFill>
                  <a:srgbClr val="B20000"/>
                </a:solidFill>
                <a:latin typeface="Arial"/>
                <a:cs typeface="Arial"/>
              </a:rPr>
              <a:t>T</a:t>
            </a:r>
            <a:r>
              <a:rPr sz="2950" b="1" spc="0" dirty="0">
                <a:solidFill>
                  <a:srgbClr val="B20000"/>
                </a:solidFill>
                <a:latin typeface="Arial"/>
                <a:cs typeface="Arial"/>
              </a:rPr>
              <a:t>able</a:t>
            </a:r>
            <a:endParaRPr sz="295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000" spc="204" dirty="0">
                <a:solidFill>
                  <a:srgbClr val="000072"/>
                </a:solidFill>
                <a:latin typeface="Arial"/>
                <a:cs typeface="Arial"/>
              </a:rPr>
              <a:t>More </a:t>
            </a:r>
            <a:r>
              <a:rPr sz="1000" spc="-7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000" spc="275" dirty="0">
                <a:solidFill>
                  <a:srgbClr val="000072"/>
                </a:solidFill>
                <a:latin typeface="Arial"/>
                <a:cs typeface="Arial"/>
              </a:rPr>
              <a:t>HTML5-</a:t>
            </a:r>
            <a:fld id="{81D60167-4931-47E6-BA6A-407CBD079E47}" type="slidenum">
              <a:rPr sz="1000" spc="140" dirty="0" smtClean="0">
                <a:solidFill>
                  <a:srgbClr val="000072"/>
                </a:solidFill>
                <a:latin typeface="Arial"/>
                <a:cs typeface="Arial"/>
              </a:rPr>
              <a:t>16</a:t>
            </a:fld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710243" y="2055160"/>
            <a:ext cx="6637555" cy="225579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9BDEC95-4159-492F-B48D-88A6D4DA6DA4}"/>
              </a:ext>
            </a:extLst>
          </p:cNvPr>
          <p:cNvSpPr/>
          <p:nvPr/>
        </p:nvSpPr>
        <p:spPr>
          <a:xfrm>
            <a:off x="1746529" y="5388077"/>
            <a:ext cx="19159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pc="-50" dirty="0">
                <a:solidFill>
                  <a:srgbClr val="000072"/>
                </a:solidFill>
                <a:latin typeface="Arial"/>
                <a:cs typeface="Arial"/>
              </a:rPr>
              <a:t>Demo: </a:t>
            </a:r>
            <a:r>
              <a:rPr lang="en-US" spc="-2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lang="en-US" b="1" spc="85" dirty="0">
                <a:solidFill>
                  <a:srgbClr val="000072"/>
                </a:solidFill>
                <a:latin typeface="Arial"/>
                <a:cs typeface="Arial"/>
                <a:hlinkClick r:id="rId3"/>
              </a:rPr>
              <a:t>Ex: </a:t>
            </a:r>
            <a:r>
              <a:rPr lang="en-US" b="1" spc="-220" dirty="0">
                <a:solidFill>
                  <a:srgbClr val="000072"/>
                </a:solidFill>
                <a:latin typeface="Arial"/>
                <a:cs typeface="Arial"/>
                <a:hlinkClick r:id="rId3"/>
              </a:rPr>
              <a:t> </a:t>
            </a:r>
            <a:r>
              <a:rPr lang="en-US" spc="-150" dirty="0">
                <a:solidFill>
                  <a:srgbClr val="000072"/>
                </a:solidFill>
                <a:latin typeface="Courier New"/>
                <a:cs typeface="Courier New"/>
                <a:hlinkClick r:id="rId3"/>
              </a:rPr>
              <a:t>Cart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A341D6-25A8-4F7E-8E7A-F07E2809F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(C) Prof. Paul Wang - CS Kent University, Pravin Pawar - SUNY Korea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978025">
              <a:lnSpc>
                <a:spcPct val="100000"/>
              </a:lnSpc>
            </a:pPr>
            <a:r>
              <a:rPr sz="2950" b="1" spc="75" dirty="0">
                <a:solidFill>
                  <a:srgbClr val="B20000"/>
                </a:solidFill>
                <a:latin typeface="Arial"/>
                <a:cs typeface="Arial"/>
              </a:rPr>
              <a:t>Ce</a:t>
            </a:r>
            <a:r>
              <a:rPr sz="2950" b="1" spc="-20" dirty="0">
                <a:solidFill>
                  <a:srgbClr val="B20000"/>
                </a:solidFill>
                <a:latin typeface="Arial"/>
                <a:cs typeface="Arial"/>
              </a:rPr>
              <a:t>n</a:t>
            </a:r>
            <a:r>
              <a:rPr sz="2950" b="1" spc="65" dirty="0">
                <a:solidFill>
                  <a:srgbClr val="B20000"/>
                </a:solidFill>
                <a:latin typeface="Arial"/>
                <a:cs typeface="Arial"/>
              </a:rPr>
              <a:t>tering</a:t>
            </a:r>
            <a:r>
              <a:rPr sz="2950" b="1" spc="300" dirty="0">
                <a:solidFill>
                  <a:srgbClr val="B20000"/>
                </a:solidFill>
                <a:latin typeface="Arial"/>
                <a:cs typeface="Arial"/>
              </a:rPr>
              <a:t> </a:t>
            </a:r>
            <a:r>
              <a:rPr sz="2950" b="1" spc="240" dirty="0">
                <a:solidFill>
                  <a:srgbClr val="B20000"/>
                </a:solidFill>
                <a:latin typeface="Arial"/>
                <a:cs typeface="Arial"/>
              </a:rPr>
              <a:t>T</a:t>
            </a:r>
            <a:r>
              <a:rPr sz="2950" b="1" spc="-65" dirty="0">
                <a:solidFill>
                  <a:srgbClr val="B20000"/>
                </a:solidFill>
                <a:latin typeface="Arial"/>
                <a:cs typeface="Arial"/>
              </a:rPr>
              <a:t>ables</a:t>
            </a:r>
            <a:endParaRPr sz="295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000" spc="204" dirty="0">
                <a:solidFill>
                  <a:srgbClr val="000072"/>
                </a:solidFill>
                <a:latin typeface="Arial"/>
                <a:cs typeface="Arial"/>
              </a:rPr>
              <a:t>More </a:t>
            </a:r>
            <a:r>
              <a:rPr sz="1000" spc="-7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000" spc="275" dirty="0">
                <a:solidFill>
                  <a:srgbClr val="000072"/>
                </a:solidFill>
                <a:latin typeface="Arial"/>
                <a:cs typeface="Arial"/>
              </a:rPr>
              <a:t>HTML5-</a:t>
            </a:r>
            <a:fld id="{81D60167-4931-47E6-BA6A-407CBD079E47}" type="slidenum">
              <a:rPr sz="1000" spc="140" dirty="0" smtClean="0">
                <a:solidFill>
                  <a:srgbClr val="000072"/>
                </a:solidFill>
                <a:latin typeface="Arial"/>
                <a:cs typeface="Arial"/>
              </a:rPr>
              <a:t>17</a:t>
            </a:fld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30262" y="1786198"/>
            <a:ext cx="4709795" cy="122936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</a:rPr>
              <a:t>&lt;table style="margin-left: auto;</a:t>
            </a:r>
            <a:endParaRPr sz="2050" dirty="0">
              <a:latin typeface="Courier New"/>
              <a:cs typeface="Courier New"/>
            </a:endParaRPr>
          </a:p>
          <a:p>
            <a:pPr marL="1941195">
              <a:lnSpc>
                <a:spcPct val="100000"/>
              </a:lnSpc>
              <a:spcBef>
                <a:spcPts val="465"/>
              </a:spcBef>
            </a:pP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</a:rPr>
              <a:t>margin-right: auto"&gt;</a:t>
            </a:r>
            <a:endParaRPr sz="2050" dirty="0">
              <a:latin typeface="Courier New"/>
              <a:cs typeface="Courier New"/>
            </a:endParaRPr>
          </a:p>
          <a:p>
            <a:pPr>
              <a:lnSpc>
                <a:spcPts val="600"/>
              </a:lnSpc>
              <a:spcBef>
                <a:spcPts val="22"/>
              </a:spcBef>
            </a:pPr>
            <a:endParaRPr sz="600" dirty="0"/>
          </a:p>
          <a:p>
            <a:pPr>
              <a:lnSpc>
                <a:spcPts val="1000"/>
              </a:lnSpc>
            </a:pPr>
            <a:endParaRPr sz="1000" dirty="0"/>
          </a:p>
          <a:p>
            <a:pPr marL="12700">
              <a:lnSpc>
                <a:spcPct val="100000"/>
              </a:lnSpc>
            </a:pPr>
            <a:r>
              <a:rPr sz="2050" spc="-50" dirty="0">
                <a:solidFill>
                  <a:srgbClr val="000072"/>
                </a:solidFill>
                <a:latin typeface="Arial"/>
                <a:cs typeface="Arial"/>
              </a:rPr>
              <a:t>Demo: </a:t>
            </a:r>
            <a:r>
              <a:rPr sz="2050" spc="-2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b="1" spc="85" dirty="0">
                <a:solidFill>
                  <a:srgbClr val="000072"/>
                </a:solidFill>
                <a:latin typeface="Arial"/>
                <a:cs typeface="Arial"/>
                <a:hlinkClick r:id="rId2"/>
              </a:rPr>
              <a:t>Ex: </a:t>
            </a:r>
            <a:r>
              <a:rPr sz="2050" b="1" spc="-220" dirty="0">
                <a:solidFill>
                  <a:srgbClr val="000072"/>
                </a:solidFill>
                <a:latin typeface="Arial"/>
                <a:cs typeface="Arial"/>
                <a:hlinkClick r:id="rId2"/>
              </a:rPr>
              <a:t> </a:t>
            </a: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  <a:hlinkClick r:id="rId2"/>
              </a:rPr>
              <a:t>CenteredTable</a:t>
            </a:r>
            <a:endParaRPr sz="2050" dirty="0">
              <a:latin typeface="Courier New"/>
              <a:cs typeface="Courier New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A09768-7CF4-441C-B08F-CE913B3D01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(C) Prof. Paul Wang - CS Kent University, Pravin Pawar - SUNY Korea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336165">
              <a:lnSpc>
                <a:spcPct val="100000"/>
              </a:lnSpc>
            </a:pPr>
            <a:r>
              <a:rPr sz="2950" b="1" spc="240" dirty="0">
                <a:solidFill>
                  <a:srgbClr val="B20000"/>
                </a:solidFill>
                <a:latin typeface="Arial"/>
                <a:cs typeface="Arial"/>
              </a:rPr>
              <a:t>T</a:t>
            </a:r>
            <a:r>
              <a:rPr sz="2950" b="1" spc="0" dirty="0">
                <a:solidFill>
                  <a:srgbClr val="B20000"/>
                </a:solidFill>
                <a:latin typeface="Arial"/>
                <a:cs typeface="Arial"/>
              </a:rPr>
              <a:t>able</a:t>
            </a:r>
            <a:r>
              <a:rPr sz="2950" b="1" spc="300" dirty="0">
                <a:solidFill>
                  <a:srgbClr val="B20000"/>
                </a:solidFill>
                <a:latin typeface="Arial"/>
                <a:cs typeface="Arial"/>
              </a:rPr>
              <a:t> </a:t>
            </a:r>
            <a:r>
              <a:rPr sz="2950" b="1" spc="90" dirty="0">
                <a:solidFill>
                  <a:srgbClr val="B20000"/>
                </a:solidFill>
                <a:latin typeface="Arial"/>
                <a:cs typeface="Arial"/>
              </a:rPr>
              <a:t>L</a:t>
            </a:r>
            <a:r>
              <a:rPr sz="2950" b="1" spc="-10" dirty="0">
                <a:solidFill>
                  <a:srgbClr val="B20000"/>
                </a:solidFill>
                <a:latin typeface="Arial"/>
                <a:cs typeface="Arial"/>
              </a:rPr>
              <a:t>a</a:t>
            </a:r>
            <a:r>
              <a:rPr sz="2950" b="1" spc="20" dirty="0">
                <a:solidFill>
                  <a:srgbClr val="B20000"/>
                </a:solidFill>
                <a:latin typeface="Arial"/>
                <a:cs typeface="Arial"/>
              </a:rPr>
              <a:t>y</a:t>
            </a:r>
            <a:r>
              <a:rPr sz="2950" b="1" spc="75" dirty="0">
                <a:solidFill>
                  <a:srgbClr val="B20000"/>
                </a:solidFill>
                <a:latin typeface="Arial"/>
                <a:cs typeface="Arial"/>
              </a:rPr>
              <a:t>out</a:t>
            </a:r>
            <a:endParaRPr sz="2950">
              <a:latin typeface="Arial"/>
              <a:cs typeface="Arial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000" spc="204" dirty="0">
                <a:solidFill>
                  <a:srgbClr val="000072"/>
                </a:solidFill>
                <a:latin typeface="Arial"/>
                <a:cs typeface="Arial"/>
              </a:rPr>
              <a:t>More </a:t>
            </a:r>
            <a:r>
              <a:rPr sz="1000" spc="-7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000" spc="275" dirty="0">
                <a:solidFill>
                  <a:srgbClr val="000072"/>
                </a:solidFill>
                <a:latin typeface="Arial"/>
                <a:cs typeface="Arial"/>
              </a:rPr>
              <a:t>HTML5-</a:t>
            </a:r>
            <a:fld id="{81D60167-4931-47E6-BA6A-407CBD079E47}" type="slidenum">
              <a:rPr sz="1000" spc="140" dirty="0" smtClean="0">
                <a:solidFill>
                  <a:srgbClr val="000072"/>
                </a:solidFill>
                <a:latin typeface="Arial"/>
                <a:cs typeface="Arial"/>
              </a:rPr>
              <a:t>18</a:t>
            </a:fld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340191" y="1786198"/>
            <a:ext cx="2078989" cy="41846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74955" indent="-262890">
              <a:lnSpc>
                <a:spcPct val="100000"/>
              </a:lnSpc>
              <a:buClr>
                <a:srgbClr val="000072"/>
              </a:buClr>
              <a:buFont typeface="Arial"/>
              <a:buChar char="•"/>
              <a:tabLst>
                <a:tab pos="274955" algn="l"/>
              </a:tabLst>
            </a:pP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</a:rPr>
              <a:t>style="width:</a:t>
            </a:r>
            <a:endParaRPr sz="2050">
              <a:latin typeface="Courier New"/>
              <a:cs typeface="Courier New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669103" y="1786198"/>
            <a:ext cx="5006975" cy="33909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050" i="1" dirty="0">
                <a:solidFill>
                  <a:srgbClr val="000072"/>
                </a:solidFill>
                <a:latin typeface="Arial"/>
                <a:cs typeface="Arial"/>
              </a:rPr>
              <a:t>wd</a:t>
            </a:r>
            <a:r>
              <a:rPr sz="2050" i="1" spc="-21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</a:rPr>
              <a:t>"</a:t>
            </a:r>
            <a:r>
              <a:rPr sz="2050" spc="-90" dirty="0">
                <a:solidFill>
                  <a:srgbClr val="000072"/>
                </a:solidFill>
                <a:latin typeface="Arial"/>
                <a:cs typeface="Arial"/>
              </a:rPr>
              <a:t>—Sets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0" dirty="0">
                <a:solidFill>
                  <a:srgbClr val="000072"/>
                </a:solidFill>
                <a:latin typeface="Arial"/>
                <a:cs typeface="Arial"/>
              </a:rPr>
              <a:t>the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65" dirty="0">
                <a:solidFill>
                  <a:srgbClr val="000072"/>
                </a:solidFill>
                <a:latin typeface="Arial"/>
                <a:cs typeface="Arial"/>
              </a:rPr>
              <a:t>width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30" dirty="0">
                <a:solidFill>
                  <a:srgbClr val="000072"/>
                </a:solidFill>
                <a:latin typeface="Arial"/>
                <a:cs typeface="Arial"/>
              </a:rPr>
              <a:t>of</a:t>
            </a:r>
            <a:r>
              <a:rPr sz="2050" spc="114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0" dirty="0">
                <a:solidFill>
                  <a:srgbClr val="000072"/>
                </a:solidFill>
                <a:latin typeface="Arial"/>
                <a:cs typeface="Arial"/>
              </a:rPr>
              <a:t>the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90" dirty="0">
                <a:solidFill>
                  <a:srgbClr val="000072"/>
                </a:solidFill>
                <a:latin typeface="Arial"/>
                <a:cs typeface="Arial"/>
              </a:rPr>
              <a:t>eleme</a:t>
            </a:r>
            <a:r>
              <a:rPr sz="2050" spc="-150" dirty="0">
                <a:solidFill>
                  <a:srgbClr val="000072"/>
                </a:solidFill>
                <a:latin typeface="Arial"/>
                <a:cs typeface="Arial"/>
              </a:rPr>
              <a:t>n</a:t>
            </a:r>
            <a:r>
              <a:rPr sz="2050" spc="225" dirty="0">
                <a:solidFill>
                  <a:srgbClr val="000072"/>
                </a:solidFill>
                <a:latin typeface="Arial"/>
                <a:cs typeface="Arial"/>
              </a:rPr>
              <a:t>t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55" dirty="0">
                <a:solidFill>
                  <a:srgbClr val="000072"/>
                </a:solidFill>
                <a:latin typeface="Arial"/>
                <a:cs typeface="Arial"/>
              </a:rPr>
              <a:t>to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i="1" spc="0" dirty="0">
                <a:solidFill>
                  <a:srgbClr val="000072"/>
                </a:solidFill>
                <a:latin typeface="Arial"/>
                <a:cs typeface="Arial"/>
              </a:rPr>
              <a:t>wd</a:t>
            </a:r>
            <a:r>
              <a:rPr sz="2050" spc="0" dirty="0">
                <a:solidFill>
                  <a:srgbClr val="000072"/>
                </a:solidFill>
                <a:latin typeface="Arial"/>
                <a:cs typeface="Arial"/>
              </a:rPr>
              <a:t>,</a:t>
            </a:r>
            <a:endParaRPr sz="205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602614" y="2098727"/>
            <a:ext cx="6863715" cy="76962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ct val="118900"/>
              </a:lnSpc>
            </a:pPr>
            <a:r>
              <a:rPr sz="2050" dirty="0">
                <a:solidFill>
                  <a:srgbClr val="000072"/>
                </a:solidFill>
                <a:latin typeface="Arial"/>
                <a:cs typeface="Arial"/>
              </a:rPr>
              <a:t>whi</a:t>
            </a:r>
            <a:r>
              <a:rPr sz="2050" spc="-55" dirty="0">
                <a:solidFill>
                  <a:srgbClr val="000072"/>
                </a:solidFill>
                <a:latin typeface="Arial"/>
                <a:cs typeface="Arial"/>
              </a:rPr>
              <a:t>c</a:t>
            </a:r>
            <a:r>
              <a:rPr sz="2050" spc="0" dirty="0">
                <a:solidFill>
                  <a:srgbClr val="000072"/>
                </a:solidFill>
                <a:latin typeface="Arial"/>
                <a:cs typeface="Arial"/>
              </a:rPr>
              <a:t>h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80" dirty="0">
                <a:solidFill>
                  <a:srgbClr val="000072"/>
                </a:solidFill>
                <a:latin typeface="Arial"/>
                <a:cs typeface="Arial"/>
              </a:rPr>
              <a:t>can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55" dirty="0">
                <a:solidFill>
                  <a:srgbClr val="000072"/>
                </a:solidFill>
                <a:latin typeface="Arial"/>
                <a:cs typeface="Arial"/>
              </a:rPr>
              <a:t>b</a:t>
            </a:r>
            <a:r>
              <a:rPr sz="2050" spc="-229" dirty="0">
                <a:solidFill>
                  <a:srgbClr val="000072"/>
                </a:solidFill>
                <a:latin typeface="Arial"/>
                <a:cs typeface="Arial"/>
              </a:rPr>
              <a:t>e</a:t>
            </a:r>
            <a:r>
              <a:rPr sz="2050" spc="114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14" dirty="0">
                <a:solidFill>
                  <a:srgbClr val="000072"/>
                </a:solidFill>
                <a:latin typeface="Arial"/>
                <a:cs typeface="Arial"/>
              </a:rPr>
              <a:t>a</a:t>
            </a:r>
            <a:r>
              <a:rPr sz="2050" spc="114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0" dirty="0">
                <a:solidFill>
                  <a:srgbClr val="000072"/>
                </a:solidFill>
                <a:latin typeface="Arial"/>
                <a:cs typeface="Arial"/>
              </a:rPr>
              <a:t>fixed</a:t>
            </a:r>
            <a:r>
              <a:rPr sz="2050" spc="12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0" dirty="0">
                <a:solidFill>
                  <a:srgbClr val="000072"/>
                </a:solidFill>
                <a:latin typeface="Arial"/>
                <a:cs typeface="Arial"/>
              </a:rPr>
              <a:t>length</a:t>
            </a:r>
            <a:r>
              <a:rPr sz="2050" spc="12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5" dirty="0">
                <a:solidFill>
                  <a:srgbClr val="000072"/>
                </a:solidFill>
                <a:latin typeface="Arial"/>
                <a:cs typeface="Arial"/>
              </a:rPr>
              <a:t>or</a:t>
            </a:r>
            <a:r>
              <a:rPr sz="2050" spc="114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14" dirty="0">
                <a:solidFill>
                  <a:srgbClr val="000072"/>
                </a:solidFill>
                <a:latin typeface="Arial"/>
                <a:cs typeface="Arial"/>
              </a:rPr>
              <a:t>a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55" dirty="0">
                <a:solidFill>
                  <a:srgbClr val="000072"/>
                </a:solidFill>
                <a:latin typeface="Arial"/>
                <a:cs typeface="Arial"/>
              </a:rPr>
              <a:t>p</a:t>
            </a:r>
            <a:r>
              <a:rPr sz="2050" spc="-90" dirty="0">
                <a:solidFill>
                  <a:srgbClr val="000072"/>
                </a:solidFill>
                <a:latin typeface="Arial"/>
                <a:cs typeface="Arial"/>
              </a:rPr>
              <a:t>erce</a:t>
            </a:r>
            <a:r>
              <a:rPr sz="2050" spc="-160" dirty="0">
                <a:solidFill>
                  <a:srgbClr val="000072"/>
                </a:solidFill>
                <a:latin typeface="Arial"/>
                <a:cs typeface="Arial"/>
              </a:rPr>
              <a:t>n</a:t>
            </a:r>
            <a:r>
              <a:rPr sz="2050" spc="-60" dirty="0">
                <a:solidFill>
                  <a:srgbClr val="000072"/>
                </a:solidFill>
                <a:latin typeface="Arial"/>
                <a:cs typeface="Arial"/>
              </a:rPr>
              <a:t>tage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30" dirty="0">
                <a:solidFill>
                  <a:srgbClr val="000072"/>
                </a:solidFill>
                <a:latin typeface="Arial"/>
                <a:cs typeface="Arial"/>
              </a:rPr>
              <a:t>of</a:t>
            </a:r>
            <a:r>
              <a:rPr sz="2050" spc="114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0" dirty="0">
                <a:solidFill>
                  <a:srgbClr val="000072"/>
                </a:solidFill>
                <a:latin typeface="Arial"/>
                <a:cs typeface="Arial"/>
              </a:rPr>
              <a:t>the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75" dirty="0">
                <a:solidFill>
                  <a:srgbClr val="000072"/>
                </a:solidFill>
                <a:latin typeface="Arial"/>
                <a:cs typeface="Arial"/>
              </a:rPr>
              <a:t>a</a:t>
            </a:r>
            <a:r>
              <a:rPr sz="2050" spc="-55" dirty="0">
                <a:solidFill>
                  <a:srgbClr val="000072"/>
                </a:solidFill>
                <a:latin typeface="Arial"/>
                <a:cs typeface="Arial"/>
              </a:rPr>
              <a:t>v</a:t>
            </a:r>
            <a:r>
              <a:rPr sz="2050" spc="-20" dirty="0">
                <a:solidFill>
                  <a:srgbClr val="000072"/>
                </a:solidFill>
                <a:latin typeface="Arial"/>
                <a:cs typeface="Arial"/>
              </a:rPr>
              <a:t>ailable</a:t>
            </a:r>
            <a:r>
              <a:rPr sz="2050" spc="-1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0" dirty="0">
                <a:solidFill>
                  <a:srgbClr val="000072"/>
                </a:solidFill>
                <a:latin typeface="Arial"/>
                <a:cs typeface="Arial"/>
              </a:rPr>
              <a:t>horizo</a:t>
            </a:r>
            <a:r>
              <a:rPr sz="2050" spc="-70" dirty="0">
                <a:solidFill>
                  <a:srgbClr val="000072"/>
                </a:solidFill>
                <a:latin typeface="Arial"/>
                <a:cs typeface="Arial"/>
              </a:rPr>
              <a:t>n</a:t>
            </a:r>
            <a:r>
              <a:rPr sz="2050" spc="75" dirty="0">
                <a:solidFill>
                  <a:srgbClr val="000072"/>
                </a:solidFill>
                <a:latin typeface="Arial"/>
                <a:cs typeface="Arial"/>
              </a:rPr>
              <a:t>tal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10" dirty="0">
                <a:solidFill>
                  <a:srgbClr val="000072"/>
                </a:solidFill>
                <a:latin typeface="Arial"/>
                <a:cs typeface="Arial"/>
              </a:rPr>
              <a:t>spa</a:t>
            </a:r>
            <a:r>
              <a:rPr sz="2050" spc="-100" dirty="0">
                <a:solidFill>
                  <a:srgbClr val="000072"/>
                </a:solidFill>
                <a:latin typeface="Arial"/>
                <a:cs typeface="Arial"/>
              </a:rPr>
              <a:t>c</a:t>
            </a:r>
            <a:r>
              <a:rPr sz="2050" spc="-114" dirty="0">
                <a:solidFill>
                  <a:srgbClr val="000072"/>
                </a:solidFill>
                <a:latin typeface="Arial"/>
                <a:cs typeface="Arial"/>
              </a:rPr>
              <a:t>e.</a:t>
            </a:r>
            <a:endParaRPr sz="205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340191" y="3047796"/>
            <a:ext cx="2216785" cy="71056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74955" indent="-262890" algn="ctr">
              <a:lnSpc>
                <a:spcPct val="100000"/>
              </a:lnSpc>
              <a:buClr>
                <a:srgbClr val="000072"/>
              </a:buClr>
              <a:buFont typeface="Arial"/>
              <a:buChar char="•"/>
              <a:tabLst>
                <a:tab pos="262255" algn="l"/>
              </a:tabLst>
            </a:pP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</a:rPr>
              <a:t>style="height:</a:t>
            </a:r>
            <a:endParaRPr sz="2050">
              <a:latin typeface="Courier New"/>
              <a:cs typeface="Courier New"/>
            </a:endParaRPr>
          </a:p>
          <a:p>
            <a:pPr marL="82550" algn="ctr">
              <a:lnSpc>
                <a:spcPct val="100000"/>
              </a:lnSpc>
              <a:spcBef>
                <a:spcPts val="465"/>
              </a:spcBef>
            </a:pPr>
            <a:r>
              <a:rPr sz="2050" spc="-10" dirty="0">
                <a:solidFill>
                  <a:srgbClr val="000072"/>
                </a:solidFill>
                <a:latin typeface="Arial"/>
                <a:cs typeface="Arial"/>
              </a:rPr>
              <a:t>fixed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0" dirty="0">
                <a:solidFill>
                  <a:srgbClr val="000072"/>
                </a:solidFill>
                <a:latin typeface="Arial"/>
                <a:cs typeface="Arial"/>
              </a:rPr>
              <a:t>length</a:t>
            </a:r>
            <a:r>
              <a:rPr sz="2050" spc="12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i="1" spc="-60" dirty="0">
                <a:solidFill>
                  <a:srgbClr val="000072"/>
                </a:solidFill>
                <a:latin typeface="Arial"/>
                <a:cs typeface="Arial"/>
              </a:rPr>
              <a:t>h</a:t>
            </a:r>
            <a:r>
              <a:rPr sz="2050" i="1" spc="225" dirty="0">
                <a:solidFill>
                  <a:srgbClr val="000072"/>
                </a:solidFill>
                <a:latin typeface="Arial"/>
                <a:cs typeface="Arial"/>
              </a:rPr>
              <a:t>t</a:t>
            </a:r>
            <a:r>
              <a:rPr sz="2050" spc="225" dirty="0">
                <a:solidFill>
                  <a:srgbClr val="000072"/>
                </a:solidFill>
                <a:latin typeface="Arial"/>
                <a:cs typeface="Arial"/>
              </a:rPr>
              <a:t>.</a:t>
            </a:r>
            <a:endParaRPr sz="205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806860" y="3047796"/>
            <a:ext cx="4686300" cy="33909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050" i="1" spc="-60" dirty="0">
                <a:solidFill>
                  <a:srgbClr val="000072"/>
                </a:solidFill>
                <a:latin typeface="Arial"/>
                <a:cs typeface="Arial"/>
              </a:rPr>
              <a:t>h</a:t>
            </a:r>
            <a:r>
              <a:rPr sz="2050" i="1" spc="225" dirty="0">
                <a:solidFill>
                  <a:srgbClr val="000072"/>
                </a:solidFill>
                <a:latin typeface="Arial"/>
                <a:cs typeface="Arial"/>
              </a:rPr>
              <a:t>t</a:t>
            </a:r>
            <a:r>
              <a:rPr sz="2050" i="1" spc="-21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</a:rPr>
              <a:t>"</a:t>
            </a:r>
            <a:r>
              <a:rPr sz="2050" spc="-90" dirty="0">
                <a:solidFill>
                  <a:srgbClr val="000072"/>
                </a:solidFill>
                <a:latin typeface="Arial"/>
                <a:cs typeface="Arial"/>
              </a:rPr>
              <a:t>—Sets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0" dirty="0">
                <a:solidFill>
                  <a:srgbClr val="000072"/>
                </a:solidFill>
                <a:latin typeface="Arial"/>
                <a:cs typeface="Arial"/>
              </a:rPr>
              <a:t>the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40" dirty="0">
                <a:solidFill>
                  <a:srgbClr val="000072"/>
                </a:solidFill>
                <a:latin typeface="Arial"/>
                <a:cs typeface="Arial"/>
              </a:rPr>
              <a:t>heig</a:t>
            </a:r>
            <a:r>
              <a:rPr sz="2050" spc="-105" dirty="0">
                <a:solidFill>
                  <a:srgbClr val="000072"/>
                </a:solidFill>
                <a:latin typeface="Arial"/>
                <a:cs typeface="Arial"/>
              </a:rPr>
              <a:t>h</a:t>
            </a:r>
            <a:r>
              <a:rPr sz="2050" spc="225" dirty="0">
                <a:solidFill>
                  <a:srgbClr val="000072"/>
                </a:solidFill>
                <a:latin typeface="Arial"/>
                <a:cs typeface="Arial"/>
              </a:rPr>
              <a:t>t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30" dirty="0">
                <a:solidFill>
                  <a:srgbClr val="000072"/>
                </a:solidFill>
                <a:latin typeface="Arial"/>
                <a:cs typeface="Arial"/>
              </a:rPr>
              <a:t>of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220" dirty="0">
                <a:solidFill>
                  <a:srgbClr val="000072"/>
                </a:solidFill>
                <a:latin typeface="Arial"/>
                <a:cs typeface="Arial"/>
              </a:rPr>
              <a:t>t</a:t>
            </a:r>
            <a:r>
              <a:rPr sz="2050" spc="-114" dirty="0">
                <a:solidFill>
                  <a:srgbClr val="000072"/>
                </a:solidFill>
                <a:latin typeface="Arial"/>
                <a:cs typeface="Arial"/>
              </a:rPr>
              <a:t>he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90" dirty="0">
                <a:solidFill>
                  <a:srgbClr val="000072"/>
                </a:solidFill>
                <a:latin typeface="Arial"/>
                <a:cs typeface="Arial"/>
              </a:rPr>
              <a:t>eleme</a:t>
            </a:r>
            <a:r>
              <a:rPr sz="2050" spc="-150" dirty="0">
                <a:solidFill>
                  <a:srgbClr val="000072"/>
                </a:solidFill>
                <a:latin typeface="Arial"/>
                <a:cs typeface="Arial"/>
              </a:rPr>
              <a:t>n</a:t>
            </a:r>
            <a:r>
              <a:rPr sz="2050" spc="225" dirty="0">
                <a:solidFill>
                  <a:srgbClr val="000072"/>
                </a:solidFill>
                <a:latin typeface="Arial"/>
                <a:cs typeface="Arial"/>
              </a:rPr>
              <a:t>t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55" dirty="0">
                <a:solidFill>
                  <a:srgbClr val="000072"/>
                </a:solidFill>
                <a:latin typeface="Arial"/>
                <a:cs typeface="Arial"/>
              </a:rPr>
              <a:t>to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14" dirty="0">
                <a:solidFill>
                  <a:srgbClr val="000072"/>
                </a:solidFill>
                <a:latin typeface="Arial"/>
                <a:cs typeface="Arial"/>
              </a:rPr>
              <a:t>a</a:t>
            </a:r>
            <a:endParaRPr sz="2050">
              <a:latin typeface="Arial"/>
              <a:cs typeface="Arial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B2C5A57-3D01-4950-A10C-ABD22FABA642}"/>
              </a:ext>
            </a:extLst>
          </p:cNvPr>
          <p:cNvSpPr/>
          <p:nvPr/>
        </p:nvSpPr>
        <p:spPr>
          <a:xfrm>
            <a:off x="1447800" y="6311230"/>
            <a:ext cx="26276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pc="-50" dirty="0">
                <a:solidFill>
                  <a:srgbClr val="000072"/>
                </a:solidFill>
                <a:latin typeface="Arial"/>
                <a:cs typeface="Arial"/>
              </a:rPr>
              <a:t>Demo: </a:t>
            </a:r>
            <a:r>
              <a:rPr lang="en-US" spc="-2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lang="en-US" b="1" spc="85" dirty="0">
                <a:solidFill>
                  <a:srgbClr val="000072"/>
                </a:solidFill>
                <a:latin typeface="Arial"/>
                <a:cs typeface="Arial"/>
                <a:hlinkClick r:id="rId2"/>
              </a:rPr>
              <a:t>Ex: </a:t>
            </a:r>
            <a:r>
              <a:rPr lang="en-US" b="1" spc="-220" dirty="0">
                <a:solidFill>
                  <a:srgbClr val="000072"/>
                </a:solidFill>
                <a:latin typeface="Arial"/>
                <a:cs typeface="Arial"/>
                <a:hlinkClick r:id="rId2"/>
              </a:rPr>
              <a:t> </a:t>
            </a:r>
            <a:r>
              <a:rPr lang="en-US" spc="-150" dirty="0">
                <a:solidFill>
                  <a:srgbClr val="000072"/>
                </a:solidFill>
                <a:latin typeface="Courier New"/>
                <a:cs typeface="Courier New"/>
                <a:hlinkClick r:id="rId2"/>
              </a:rPr>
              <a:t>TableWidth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10" name="object 3">
            <a:extLst>
              <a:ext uri="{FF2B5EF4-FFF2-40B4-BE49-F238E27FC236}">
                <a16:creationId xmlns:a16="http://schemas.microsoft.com/office/drawing/2014/main" id="{077F0564-D4A6-46C5-A330-739149A94AE7}"/>
              </a:ext>
            </a:extLst>
          </p:cNvPr>
          <p:cNvSpPr/>
          <p:nvPr/>
        </p:nvSpPr>
        <p:spPr>
          <a:xfrm>
            <a:off x="1340191" y="4631411"/>
            <a:ext cx="6637509" cy="80676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AD9F4CD2-B59C-4B4B-A7DA-1582FB7587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(C) Prof. Paul Wang - CS Kent University, Pravin Pawar - SUNY Korea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315085">
              <a:lnSpc>
                <a:spcPct val="100000"/>
              </a:lnSpc>
            </a:pPr>
            <a:r>
              <a:rPr sz="2950" b="1" spc="125" dirty="0">
                <a:solidFill>
                  <a:srgbClr val="B20000"/>
                </a:solidFill>
                <a:latin typeface="Arial"/>
                <a:cs typeface="Arial"/>
              </a:rPr>
              <a:t>R</a:t>
            </a:r>
            <a:r>
              <a:rPr sz="2950" b="1" spc="10" dirty="0">
                <a:solidFill>
                  <a:srgbClr val="B20000"/>
                </a:solidFill>
                <a:latin typeface="Arial"/>
                <a:cs typeface="Arial"/>
              </a:rPr>
              <a:t>o</a:t>
            </a:r>
            <a:r>
              <a:rPr sz="2950" b="1" spc="110" dirty="0">
                <a:solidFill>
                  <a:srgbClr val="B20000"/>
                </a:solidFill>
                <a:latin typeface="Arial"/>
                <a:cs typeface="Arial"/>
              </a:rPr>
              <a:t>w</a:t>
            </a:r>
            <a:r>
              <a:rPr sz="2950" b="1" spc="295" dirty="0">
                <a:solidFill>
                  <a:srgbClr val="B20000"/>
                </a:solidFill>
                <a:latin typeface="Arial"/>
                <a:cs typeface="Arial"/>
              </a:rPr>
              <a:t> </a:t>
            </a:r>
            <a:r>
              <a:rPr sz="2950" b="1" spc="15" dirty="0">
                <a:solidFill>
                  <a:srgbClr val="B20000"/>
                </a:solidFill>
                <a:latin typeface="Arial"/>
                <a:cs typeface="Arial"/>
              </a:rPr>
              <a:t>and</a:t>
            </a:r>
            <a:r>
              <a:rPr sz="2950" b="1" spc="295" dirty="0">
                <a:solidFill>
                  <a:srgbClr val="B20000"/>
                </a:solidFill>
                <a:latin typeface="Arial"/>
                <a:cs typeface="Arial"/>
              </a:rPr>
              <a:t> </a:t>
            </a:r>
            <a:r>
              <a:rPr sz="2950" b="1" spc="70" dirty="0">
                <a:solidFill>
                  <a:srgbClr val="B20000"/>
                </a:solidFill>
                <a:latin typeface="Arial"/>
                <a:cs typeface="Arial"/>
              </a:rPr>
              <a:t>Column</a:t>
            </a:r>
            <a:r>
              <a:rPr sz="2950" b="1" spc="300" dirty="0">
                <a:solidFill>
                  <a:srgbClr val="B20000"/>
                </a:solidFill>
                <a:latin typeface="Arial"/>
                <a:cs typeface="Arial"/>
              </a:rPr>
              <a:t> </a:t>
            </a:r>
            <a:r>
              <a:rPr sz="2950" b="1" spc="-75" dirty="0">
                <a:solidFill>
                  <a:srgbClr val="B20000"/>
                </a:solidFill>
                <a:latin typeface="Arial"/>
                <a:cs typeface="Arial"/>
              </a:rPr>
              <a:t>Spans</a:t>
            </a:r>
            <a:endParaRPr sz="295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000" spc="204" dirty="0">
                <a:solidFill>
                  <a:srgbClr val="000072"/>
                </a:solidFill>
                <a:latin typeface="Arial"/>
                <a:cs typeface="Arial"/>
              </a:rPr>
              <a:t>More </a:t>
            </a:r>
            <a:r>
              <a:rPr sz="1000" spc="-7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000" spc="275" dirty="0">
                <a:solidFill>
                  <a:srgbClr val="000072"/>
                </a:solidFill>
                <a:latin typeface="Arial"/>
                <a:cs typeface="Arial"/>
              </a:rPr>
              <a:t>HTML5-</a:t>
            </a:r>
            <a:fld id="{81D60167-4931-47E6-BA6A-407CBD079E47}" type="slidenum">
              <a:rPr sz="1000" spc="140" dirty="0" smtClean="0">
                <a:solidFill>
                  <a:srgbClr val="000072"/>
                </a:solidFill>
                <a:latin typeface="Arial"/>
                <a:cs typeface="Arial"/>
              </a:rPr>
              <a:t>19</a:t>
            </a:fld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891178" y="2426723"/>
            <a:ext cx="2275810" cy="243836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8152A3-518C-4057-A233-B5D52A9FBD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(C) Prof. Paul Wang - CS Kent University, Pravin Pawar - SUNY Korea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783590">
              <a:lnSpc>
                <a:spcPct val="100000"/>
              </a:lnSpc>
            </a:pPr>
            <a:r>
              <a:rPr sz="2950" b="1" spc="80" dirty="0">
                <a:solidFill>
                  <a:srgbClr val="B20000"/>
                </a:solidFill>
                <a:latin typeface="Arial"/>
                <a:cs typeface="Arial"/>
              </a:rPr>
              <a:t>Audio</a:t>
            </a:r>
            <a:r>
              <a:rPr sz="2950" b="1" spc="300" dirty="0">
                <a:solidFill>
                  <a:srgbClr val="B20000"/>
                </a:solidFill>
                <a:latin typeface="Arial"/>
                <a:cs typeface="Arial"/>
              </a:rPr>
              <a:t> </a:t>
            </a:r>
            <a:r>
              <a:rPr sz="2950" b="1" spc="15" dirty="0">
                <a:solidFill>
                  <a:srgbClr val="B20000"/>
                </a:solidFill>
                <a:latin typeface="Arial"/>
                <a:cs typeface="Arial"/>
              </a:rPr>
              <a:t>and</a:t>
            </a:r>
            <a:r>
              <a:rPr sz="2950" b="1" spc="295" dirty="0">
                <a:solidFill>
                  <a:srgbClr val="B20000"/>
                </a:solidFill>
                <a:latin typeface="Arial"/>
                <a:cs typeface="Arial"/>
              </a:rPr>
              <a:t> </a:t>
            </a:r>
            <a:r>
              <a:rPr sz="2950" b="1" spc="80" dirty="0">
                <a:solidFill>
                  <a:srgbClr val="B20000"/>
                </a:solidFill>
                <a:latin typeface="Arial"/>
                <a:cs typeface="Arial"/>
              </a:rPr>
              <a:t>Video</a:t>
            </a:r>
            <a:r>
              <a:rPr sz="2950" b="1" spc="300" dirty="0">
                <a:solidFill>
                  <a:srgbClr val="B20000"/>
                </a:solidFill>
                <a:latin typeface="Arial"/>
                <a:cs typeface="Arial"/>
              </a:rPr>
              <a:t> </a:t>
            </a:r>
            <a:r>
              <a:rPr sz="2950" b="1" spc="35" dirty="0">
                <a:solidFill>
                  <a:srgbClr val="B20000"/>
                </a:solidFill>
                <a:latin typeface="Arial"/>
                <a:cs typeface="Arial"/>
              </a:rPr>
              <a:t>for</a:t>
            </a:r>
            <a:r>
              <a:rPr sz="2950" b="1" spc="300" dirty="0">
                <a:solidFill>
                  <a:srgbClr val="B20000"/>
                </a:solidFill>
                <a:latin typeface="Arial"/>
                <a:cs typeface="Arial"/>
              </a:rPr>
              <a:t> </a:t>
            </a:r>
            <a:r>
              <a:rPr sz="2950" b="1" spc="70" dirty="0">
                <a:solidFill>
                  <a:srgbClr val="B20000"/>
                </a:solidFill>
                <a:latin typeface="Arial"/>
                <a:cs typeface="Arial"/>
              </a:rPr>
              <a:t>the</a:t>
            </a:r>
            <a:r>
              <a:rPr sz="2950" b="1" spc="295" dirty="0">
                <a:solidFill>
                  <a:srgbClr val="B20000"/>
                </a:solidFill>
                <a:latin typeface="Arial"/>
                <a:cs typeface="Arial"/>
              </a:rPr>
              <a:t> </a:t>
            </a:r>
            <a:r>
              <a:rPr sz="2950" b="1" spc="385" dirty="0">
                <a:solidFill>
                  <a:srgbClr val="B20000"/>
                </a:solidFill>
                <a:latin typeface="Arial"/>
                <a:cs typeface="Arial"/>
              </a:rPr>
              <a:t>W</a:t>
            </a:r>
            <a:r>
              <a:rPr sz="2950" b="1" spc="-35" dirty="0">
                <a:solidFill>
                  <a:srgbClr val="B20000"/>
                </a:solidFill>
                <a:latin typeface="Arial"/>
                <a:cs typeface="Arial"/>
              </a:rPr>
              <a:t>eb</a:t>
            </a:r>
            <a:endParaRPr sz="295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000" spc="204" dirty="0">
                <a:solidFill>
                  <a:srgbClr val="000072"/>
                </a:solidFill>
                <a:latin typeface="Arial"/>
                <a:cs typeface="Arial"/>
              </a:rPr>
              <a:t>More </a:t>
            </a:r>
            <a:r>
              <a:rPr sz="1000" spc="-7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000" spc="275" dirty="0">
                <a:solidFill>
                  <a:srgbClr val="000072"/>
                </a:solidFill>
                <a:latin typeface="Arial"/>
                <a:cs typeface="Arial"/>
              </a:rPr>
              <a:t>HTML5-</a:t>
            </a:r>
            <a:fld id="{81D60167-4931-47E6-BA6A-407CBD079E47}" type="slidenum">
              <a:rPr sz="1000" spc="140" dirty="0" smtClean="0">
                <a:solidFill>
                  <a:srgbClr val="000072"/>
                </a:solidFill>
                <a:latin typeface="Arial"/>
                <a:cs typeface="Arial"/>
              </a:rPr>
              <a:t>2</a:t>
            </a:fld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340191" y="1727151"/>
            <a:ext cx="7587615" cy="29210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74955" marR="12700" indent="-262890">
              <a:lnSpc>
                <a:spcPct val="118900"/>
              </a:lnSpc>
              <a:buClr>
                <a:srgbClr val="000072"/>
              </a:buClr>
              <a:buFont typeface="Arial"/>
              <a:buChar char="•"/>
              <a:tabLst>
                <a:tab pos="274955" algn="l"/>
              </a:tabLst>
            </a:pPr>
            <a:r>
              <a:rPr sz="2050" spc="50" dirty="0">
                <a:solidFill>
                  <a:srgbClr val="000072"/>
                </a:solidFill>
                <a:latin typeface="Arial"/>
                <a:cs typeface="Arial"/>
              </a:rPr>
              <a:t>Prior</a:t>
            </a:r>
            <a:r>
              <a:rPr sz="2050" spc="9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55" dirty="0">
                <a:solidFill>
                  <a:srgbClr val="000072"/>
                </a:solidFill>
                <a:latin typeface="Arial"/>
                <a:cs typeface="Arial"/>
              </a:rPr>
              <a:t>to</a:t>
            </a:r>
            <a:r>
              <a:rPr sz="2050" spc="8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85" dirty="0">
                <a:solidFill>
                  <a:srgbClr val="000072"/>
                </a:solidFill>
                <a:latin typeface="Arial"/>
                <a:cs typeface="Arial"/>
              </a:rPr>
              <a:t>HTML5,</a:t>
            </a:r>
            <a:r>
              <a:rPr sz="2050" spc="9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20" dirty="0">
                <a:solidFill>
                  <a:srgbClr val="000072"/>
                </a:solidFill>
                <a:latin typeface="Arial"/>
                <a:cs typeface="Arial"/>
              </a:rPr>
              <a:t>there</a:t>
            </a:r>
            <a:r>
              <a:rPr sz="2050" spc="9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60" dirty="0">
                <a:solidFill>
                  <a:srgbClr val="000072"/>
                </a:solidFill>
                <a:latin typeface="Arial"/>
                <a:cs typeface="Arial"/>
              </a:rPr>
              <a:t>w</a:t>
            </a:r>
            <a:r>
              <a:rPr sz="2050" spc="-165" dirty="0">
                <a:solidFill>
                  <a:srgbClr val="000072"/>
                </a:solidFill>
                <a:latin typeface="Arial"/>
                <a:cs typeface="Arial"/>
              </a:rPr>
              <a:t>as</a:t>
            </a:r>
            <a:r>
              <a:rPr sz="2050" spc="8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60" dirty="0">
                <a:solidFill>
                  <a:srgbClr val="000072"/>
                </a:solidFill>
                <a:latin typeface="Arial"/>
                <a:cs typeface="Arial"/>
              </a:rPr>
              <a:t>no</a:t>
            </a:r>
            <a:r>
              <a:rPr sz="2050" spc="8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0" dirty="0">
                <a:solidFill>
                  <a:srgbClr val="000072"/>
                </a:solidFill>
                <a:latin typeface="Arial"/>
                <a:cs typeface="Arial"/>
              </a:rPr>
              <a:t>standard</a:t>
            </a:r>
            <a:r>
              <a:rPr sz="2050" spc="9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60" dirty="0">
                <a:solidFill>
                  <a:srgbClr val="000072"/>
                </a:solidFill>
                <a:latin typeface="Arial"/>
                <a:cs typeface="Arial"/>
              </a:rPr>
              <a:t>w</a:t>
            </a:r>
            <a:r>
              <a:rPr sz="2050" spc="-175" dirty="0">
                <a:solidFill>
                  <a:srgbClr val="000072"/>
                </a:solidFill>
                <a:latin typeface="Arial"/>
                <a:cs typeface="Arial"/>
              </a:rPr>
              <a:t>a</a:t>
            </a:r>
            <a:r>
              <a:rPr sz="2050" spc="60" dirty="0">
                <a:solidFill>
                  <a:srgbClr val="000072"/>
                </a:solidFill>
                <a:latin typeface="Arial"/>
                <a:cs typeface="Arial"/>
              </a:rPr>
              <a:t>y</a:t>
            </a:r>
            <a:r>
              <a:rPr sz="2050" spc="8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55" dirty="0">
                <a:solidFill>
                  <a:srgbClr val="000072"/>
                </a:solidFill>
                <a:latin typeface="Arial"/>
                <a:cs typeface="Arial"/>
              </a:rPr>
              <a:t>to</a:t>
            </a:r>
            <a:r>
              <a:rPr sz="2050" spc="8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40" dirty="0">
                <a:solidFill>
                  <a:srgbClr val="000072"/>
                </a:solidFill>
                <a:latin typeface="Arial"/>
                <a:cs typeface="Arial"/>
              </a:rPr>
              <a:t>depl</a:t>
            </a:r>
            <a:r>
              <a:rPr sz="2050" spc="-105" dirty="0">
                <a:solidFill>
                  <a:srgbClr val="000072"/>
                </a:solidFill>
                <a:latin typeface="Arial"/>
                <a:cs typeface="Arial"/>
              </a:rPr>
              <a:t>o</a:t>
            </a:r>
            <a:r>
              <a:rPr sz="2050" spc="60" dirty="0">
                <a:solidFill>
                  <a:srgbClr val="000072"/>
                </a:solidFill>
                <a:latin typeface="Arial"/>
                <a:cs typeface="Arial"/>
              </a:rPr>
              <a:t>y</a:t>
            </a:r>
            <a:r>
              <a:rPr sz="2050" spc="8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20" dirty="0">
                <a:solidFill>
                  <a:srgbClr val="000072"/>
                </a:solidFill>
                <a:latin typeface="Arial"/>
                <a:cs typeface="Arial"/>
              </a:rPr>
              <a:t>audio</a:t>
            </a:r>
            <a:r>
              <a:rPr sz="2050" spc="8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5" dirty="0">
                <a:solidFill>
                  <a:srgbClr val="000072"/>
                </a:solidFill>
                <a:latin typeface="Arial"/>
                <a:cs typeface="Arial"/>
              </a:rPr>
              <a:t>or </a:t>
            </a:r>
            <a:r>
              <a:rPr sz="2050" spc="-30" dirty="0">
                <a:solidFill>
                  <a:srgbClr val="000072"/>
                </a:solidFill>
                <a:latin typeface="Arial"/>
                <a:cs typeface="Arial"/>
              </a:rPr>
              <a:t>video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55" dirty="0">
                <a:solidFill>
                  <a:srgbClr val="000072"/>
                </a:solidFill>
                <a:latin typeface="Arial"/>
                <a:cs typeface="Arial"/>
              </a:rPr>
              <a:t>in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14" dirty="0">
                <a:solidFill>
                  <a:srgbClr val="000072"/>
                </a:solidFill>
                <a:latin typeface="Arial"/>
                <a:cs typeface="Arial"/>
              </a:rPr>
              <a:t>a</a:t>
            </a:r>
            <a:r>
              <a:rPr sz="2050" spc="114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60" dirty="0">
                <a:solidFill>
                  <a:srgbClr val="000072"/>
                </a:solidFill>
                <a:latin typeface="Arial"/>
                <a:cs typeface="Arial"/>
              </a:rPr>
              <a:t>w</a:t>
            </a:r>
            <a:r>
              <a:rPr sz="2050" spc="-100" dirty="0">
                <a:solidFill>
                  <a:srgbClr val="000072"/>
                </a:solidFill>
                <a:latin typeface="Arial"/>
                <a:cs typeface="Arial"/>
              </a:rPr>
              <a:t>ebpage.</a:t>
            </a:r>
            <a:endParaRPr sz="2050" dirty="0">
              <a:latin typeface="Arial"/>
              <a:cs typeface="Arial"/>
            </a:endParaRPr>
          </a:p>
          <a:p>
            <a:pPr>
              <a:lnSpc>
                <a:spcPts val="1100"/>
              </a:lnSpc>
              <a:spcBef>
                <a:spcPts val="57"/>
              </a:spcBef>
              <a:buClr>
                <a:srgbClr val="000072"/>
              </a:buClr>
              <a:buFont typeface="Arial"/>
              <a:buChar char="•"/>
            </a:pPr>
            <a:endParaRPr sz="1100" dirty="0"/>
          </a:p>
          <a:p>
            <a:pPr marL="274955" marR="386080" indent="-262890">
              <a:lnSpc>
                <a:spcPct val="118900"/>
              </a:lnSpc>
              <a:buClr>
                <a:srgbClr val="000072"/>
              </a:buClr>
              <a:buFont typeface="Arial"/>
              <a:buChar char="•"/>
              <a:tabLst>
                <a:tab pos="274955" algn="l"/>
              </a:tabLst>
            </a:pPr>
            <a:r>
              <a:rPr sz="2050" spc="-100" dirty="0">
                <a:solidFill>
                  <a:srgbClr val="000072"/>
                </a:solidFill>
                <a:latin typeface="Arial"/>
                <a:cs typeface="Arial"/>
              </a:rPr>
              <a:t>Users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14" dirty="0">
                <a:solidFill>
                  <a:srgbClr val="000072"/>
                </a:solidFill>
                <a:latin typeface="Arial"/>
                <a:cs typeface="Arial"/>
              </a:rPr>
              <a:t>need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55" dirty="0">
                <a:solidFill>
                  <a:srgbClr val="000072"/>
                </a:solidFill>
                <a:latin typeface="Arial"/>
                <a:cs typeface="Arial"/>
              </a:rPr>
              <a:t>to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35" dirty="0">
                <a:solidFill>
                  <a:srgbClr val="000072"/>
                </a:solidFill>
                <a:latin typeface="Arial"/>
                <a:cs typeface="Arial"/>
              </a:rPr>
              <a:t>install</a:t>
            </a:r>
            <a:r>
              <a:rPr sz="2050" spc="12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0" dirty="0">
                <a:solidFill>
                  <a:srgbClr val="000072"/>
                </a:solidFill>
                <a:latin typeface="Arial"/>
                <a:cs typeface="Arial"/>
              </a:rPr>
              <a:t>plug-ins</a:t>
            </a:r>
            <a:r>
              <a:rPr sz="2050" spc="12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55" dirty="0">
                <a:solidFill>
                  <a:srgbClr val="000072"/>
                </a:solidFill>
                <a:latin typeface="Arial"/>
                <a:cs typeface="Arial"/>
              </a:rPr>
              <a:t>to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0" dirty="0">
                <a:solidFill>
                  <a:srgbClr val="000072"/>
                </a:solidFill>
                <a:latin typeface="Arial"/>
                <a:cs typeface="Arial"/>
              </a:rPr>
              <a:t>pl</a:t>
            </a:r>
            <a:r>
              <a:rPr sz="2050" spc="-55" dirty="0">
                <a:solidFill>
                  <a:srgbClr val="000072"/>
                </a:solidFill>
                <a:latin typeface="Arial"/>
                <a:cs typeface="Arial"/>
              </a:rPr>
              <a:t>a</a:t>
            </a:r>
            <a:r>
              <a:rPr sz="2050" spc="60" dirty="0">
                <a:solidFill>
                  <a:srgbClr val="000072"/>
                </a:solidFill>
                <a:latin typeface="Arial"/>
                <a:cs typeface="Arial"/>
              </a:rPr>
              <a:t>y</a:t>
            </a:r>
            <a:r>
              <a:rPr sz="2050" spc="114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20" dirty="0">
                <a:solidFill>
                  <a:srgbClr val="000072"/>
                </a:solidFill>
                <a:latin typeface="Arial"/>
                <a:cs typeface="Arial"/>
              </a:rPr>
              <a:t>differe</a:t>
            </a:r>
            <a:r>
              <a:rPr sz="2050" spc="-75" dirty="0">
                <a:solidFill>
                  <a:srgbClr val="000072"/>
                </a:solidFill>
                <a:latin typeface="Arial"/>
                <a:cs typeface="Arial"/>
              </a:rPr>
              <a:t>n</a:t>
            </a:r>
            <a:r>
              <a:rPr sz="2050" spc="225" dirty="0">
                <a:solidFill>
                  <a:srgbClr val="000072"/>
                </a:solidFill>
                <a:latin typeface="Arial"/>
                <a:cs typeface="Arial"/>
              </a:rPr>
              <a:t>t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45" dirty="0">
                <a:solidFill>
                  <a:srgbClr val="000072"/>
                </a:solidFill>
                <a:latin typeface="Arial"/>
                <a:cs typeface="Arial"/>
              </a:rPr>
              <a:t>media. </a:t>
            </a:r>
            <a:r>
              <a:rPr sz="2050" spc="-2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195" dirty="0">
                <a:solidFill>
                  <a:srgbClr val="000072"/>
                </a:solidFill>
                <a:latin typeface="Arial"/>
                <a:cs typeface="Arial"/>
              </a:rPr>
              <a:t>It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60" dirty="0">
                <a:solidFill>
                  <a:srgbClr val="000072"/>
                </a:solidFill>
                <a:latin typeface="Arial"/>
                <a:cs typeface="Arial"/>
              </a:rPr>
              <a:t>w</a:t>
            </a:r>
            <a:r>
              <a:rPr sz="2050" spc="-165" dirty="0">
                <a:solidFill>
                  <a:srgbClr val="000072"/>
                </a:solidFill>
                <a:latin typeface="Arial"/>
                <a:cs typeface="Arial"/>
              </a:rPr>
              <a:t>as</a:t>
            </a:r>
            <a:r>
              <a:rPr sz="2050" spc="-90" dirty="0">
                <a:solidFill>
                  <a:srgbClr val="000072"/>
                </a:solidFill>
                <a:latin typeface="Arial"/>
                <a:cs typeface="Arial"/>
              </a:rPr>
              <a:t> hard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55" dirty="0">
                <a:solidFill>
                  <a:srgbClr val="000072"/>
                </a:solidFill>
                <a:latin typeface="Arial"/>
                <a:cs typeface="Arial"/>
              </a:rPr>
              <a:t>to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40" dirty="0">
                <a:solidFill>
                  <a:srgbClr val="000072"/>
                </a:solidFill>
                <a:latin typeface="Arial"/>
                <a:cs typeface="Arial"/>
              </a:rPr>
              <a:t>get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45" dirty="0">
                <a:solidFill>
                  <a:srgbClr val="000072"/>
                </a:solidFill>
                <a:latin typeface="Arial"/>
                <a:cs typeface="Arial"/>
              </a:rPr>
              <a:t>media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55" dirty="0">
                <a:solidFill>
                  <a:srgbClr val="000072"/>
                </a:solidFill>
                <a:latin typeface="Arial"/>
                <a:cs typeface="Arial"/>
              </a:rPr>
              <a:t>to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0" dirty="0">
                <a:solidFill>
                  <a:srgbClr val="000072"/>
                </a:solidFill>
                <a:latin typeface="Arial"/>
                <a:cs typeface="Arial"/>
              </a:rPr>
              <a:t>pl</a:t>
            </a:r>
            <a:r>
              <a:rPr sz="2050" spc="-55" dirty="0">
                <a:solidFill>
                  <a:srgbClr val="000072"/>
                </a:solidFill>
                <a:latin typeface="Arial"/>
                <a:cs typeface="Arial"/>
              </a:rPr>
              <a:t>a</a:t>
            </a:r>
            <a:r>
              <a:rPr sz="2050" spc="60" dirty="0">
                <a:solidFill>
                  <a:srgbClr val="000072"/>
                </a:solidFill>
                <a:latin typeface="Arial"/>
                <a:cs typeface="Arial"/>
              </a:rPr>
              <a:t>y</a:t>
            </a:r>
            <a:r>
              <a:rPr sz="2050" spc="114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5" dirty="0">
                <a:solidFill>
                  <a:srgbClr val="000072"/>
                </a:solidFill>
                <a:latin typeface="Arial"/>
                <a:cs typeface="Arial"/>
              </a:rPr>
              <a:t>correctly</a:t>
            </a:r>
            <a:r>
              <a:rPr sz="2050" spc="12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60" dirty="0">
                <a:solidFill>
                  <a:srgbClr val="000072"/>
                </a:solidFill>
                <a:latin typeface="Arial"/>
                <a:cs typeface="Arial"/>
              </a:rPr>
              <a:t>on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20" dirty="0">
                <a:solidFill>
                  <a:srgbClr val="000072"/>
                </a:solidFill>
                <a:latin typeface="Arial"/>
                <a:cs typeface="Arial"/>
              </a:rPr>
              <a:t>differe</a:t>
            </a:r>
            <a:r>
              <a:rPr sz="2050" spc="-75" dirty="0">
                <a:solidFill>
                  <a:srgbClr val="000072"/>
                </a:solidFill>
                <a:latin typeface="Arial"/>
                <a:cs typeface="Arial"/>
              </a:rPr>
              <a:t>n</a:t>
            </a:r>
            <a:r>
              <a:rPr sz="2050" spc="225" dirty="0">
                <a:solidFill>
                  <a:srgbClr val="000072"/>
                </a:solidFill>
                <a:latin typeface="Arial"/>
                <a:cs typeface="Arial"/>
              </a:rPr>
              <a:t>t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0" dirty="0">
                <a:solidFill>
                  <a:srgbClr val="000072"/>
                </a:solidFill>
                <a:latin typeface="Arial"/>
                <a:cs typeface="Arial"/>
              </a:rPr>
              <a:t>br</a:t>
            </a:r>
            <a:r>
              <a:rPr sz="2050" spc="-60" dirty="0">
                <a:solidFill>
                  <a:srgbClr val="000072"/>
                </a:solidFill>
                <a:latin typeface="Arial"/>
                <a:cs typeface="Arial"/>
              </a:rPr>
              <a:t>o</a:t>
            </a:r>
            <a:r>
              <a:rPr sz="2050" spc="-105" dirty="0">
                <a:solidFill>
                  <a:srgbClr val="000072"/>
                </a:solidFill>
                <a:latin typeface="Arial"/>
                <a:cs typeface="Arial"/>
              </a:rPr>
              <a:t>ws</a:t>
            </a:r>
            <a:r>
              <a:rPr sz="2050" spc="-80" dirty="0">
                <a:solidFill>
                  <a:srgbClr val="000072"/>
                </a:solidFill>
                <a:latin typeface="Arial"/>
                <a:cs typeface="Arial"/>
              </a:rPr>
              <a:t>ers.</a:t>
            </a:r>
            <a:endParaRPr sz="2050" dirty="0">
              <a:latin typeface="Arial"/>
              <a:cs typeface="Arial"/>
            </a:endParaRPr>
          </a:p>
          <a:p>
            <a:pPr>
              <a:lnSpc>
                <a:spcPts val="1100"/>
              </a:lnSpc>
              <a:spcBef>
                <a:spcPts val="57"/>
              </a:spcBef>
              <a:buClr>
                <a:srgbClr val="000072"/>
              </a:buClr>
              <a:buFont typeface="Arial"/>
              <a:buChar char="•"/>
            </a:pPr>
            <a:endParaRPr sz="1100" dirty="0"/>
          </a:p>
          <a:p>
            <a:pPr marL="274955" marR="12700" indent="-262890">
              <a:lnSpc>
                <a:spcPct val="118900"/>
              </a:lnSpc>
              <a:buClr>
                <a:srgbClr val="000072"/>
              </a:buClr>
              <a:buFont typeface="Arial"/>
              <a:buChar char="•"/>
              <a:tabLst>
                <a:tab pos="274955" algn="l"/>
              </a:tabLst>
            </a:pPr>
            <a:r>
              <a:rPr sz="2050" spc="105" dirty="0">
                <a:solidFill>
                  <a:srgbClr val="000072"/>
                </a:solidFill>
                <a:latin typeface="Arial"/>
                <a:cs typeface="Arial"/>
              </a:rPr>
              <a:t>HTML5 </a:t>
            </a:r>
            <a:r>
              <a:rPr sz="2050" spc="30" dirty="0">
                <a:solidFill>
                  <a:srgbClr val="000072"/>
                </a:solidFill>
                <a:latin typeface="Arial"/>
                <a:cs typeface="Arial"/>
              </a:rPr>
              <a:t>i</a:t>
            </a:r>
            <a:r>
              <a:rPr sz="2050" spc="20" dirty="0">
                <a:solidFill>
                  <a:srgbClr val="000072"/>
                </a:solidFill>
                <a:latin typeface="Arial"/>
                <a:cs typeface="Arial"/>
              </a:rPr>
              <a:t>n</a:t>
            </a:r>
            <a:r>
              <a:rPr sz="2050" spc="60" dirty="0">
                <a:solidFill>
                  <a:srgbClr val="000072"/>
                </a:solidFill>
                <a:latin typeface="Arial"/>
                <a:cs typeface="Arial"/>
              </a:rPr>
              <a:t>tr</a:t>
            </a:r>
            <a:r>
              <a:rPr sz="2050" spc="170" dirty="0">
                <a:solidFill>
                  <a:srgbClr val="000072"/>
                </a:solidFill>
                <a:latin typeface="Arial"/>
                <a:cs typeface="Arial"/>
              </a:rPr>
              <a:t>o</a:t>
            </a:r>
            <a:r>
              <a:rPr sz="2050" spc="-5" dirty="0">
                <a:solidFill>
                  <a:srgbClr val="000072"/>
                </a:solidFill>
                <a:latin typeface="Arial"/>
                <a:cs typeface="Arial"/>
              </a:rPr>
              <a:t>d</a:t>
            </a:r>
            <a:r>
              <a:rPr sz="2050" spc="-110" dirty="0">
                <a:solidFill>
                  <a:srgbClr val="000072"/>
                </a:solidFill>
                <a:latin typeface="Arial"/>
                <a:cs typeface="Arial"/>
              </a:rPr>
              <a:t>uce</a:t>
            </a:r>
            <a:r>
              <a:rPr sz="2050" spc="-220" dirty="0">
                <a:solidFill>
                  <a:srgbClr val="000072"/>
                </a:solidFill>
                <a:latin typeface="Arial"/>
                <a:cs typeface="Arial"/>
              </a:rPr>
              <a:t>s</a:t>
            </a:r>
            <a:r>
              <a:rPr sz="2050" spc="10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0" dirty="0">
                <a:solidFill>
                  <a:srgbClr val="000072"/>
                </a:solidFill>
                <a:latin typeface="Arial"/>
                <a:cs typeface="Arial"/>
              </a:rPr>
              <a:t>the</a:t>
            </a:r>
            <a:r>
              <a:rPr sz="2050" spc="11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90" dirty="0">
                <a:solidFill>
                  <a:srgbClr val="000072"/>
                </a:solidFill>
                <a:latin typeface="Arial"/>
                <a:cs typeface="Arial"/>
              </a:rPr>
              <a:t>eleme</a:t>
            </a:r>
            <a:r>
              <a:rPr sz="2050" spc="-150" dirty="0">
                <a:solidFill>
                  <a:srgbClr val="000072"/>
                </a:solidFill>
                <a:latin typeface="Arial"/>
                <a:cs typeface="Arial"/>
              </a:rPr>
              <a:t>n</a:t>
            </a:r>
            <a:r>
              <a:rPr sz="2050" spc="5" dirty="0">
                <a:solidFill>
                  <a:srgbClr val="000072"/>
                </a:solidFill>
                <a:latin typeface="Arial"/>
                <a:cs typeface="Arial"/>
              </a:rPr>
              <a:t>ts</a:t>
            </a:r>
            <a:r>
              <a:rPr sz="2050" spc="11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</a:rPr>
              <a:t>audio</a:t>
            </a:r>
            <a:r>
              <a:rPr sz="2050" spc="-555" dirty="0">
                <a:solidFill>
                  <a:srgbClr val="000072"/>
                </a:solidFill>
                <a:latin typeface="Courier New"/>
                <a:cs typeface="Courier New"/>
              </a:rPr>
              <a:t> </a:t>
            </a:r>
            <a:r>
              <a:rPr sz="2050" spc="-35" dirty="0">
                <a:solidFill>
                  <a:srgbClr val="000072"/>
                </a:solidFill>
                <a:latin typeface="Arial"/>
                <a:cs typeface="Arial"/>
              </a:rPr>
              <a:t>and</a:t>
            </a:r>
            <a:r>
              <a:rPr sz="2050" spc="10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</a:rPr>
              <a:t>video</a:t>
            </a:r>
            <a:r>
              <a:rPr sz="2050" spc="-555" dirty="0">
                <a:solidFill>
                  <a:srgbClr val="000072"/>
                </a:solidFill>
                <a:latin typeface="Courier New"/>
                <a:cs typeface="Courier New"/>
              </a:rPr>
              <a:t> </a:t>
            </a:r>
            <a:r>
              <a:rPr sz="2050" spc="0" dirty="0">
                <a:solidFill>
                  <a:srgbClr val="000072"/>
                </a:solidFill>
                <a:latin typeface="Arial"/>
                <a:cs typeface="Arial"/>
              </a:rPr>
              <a:t>pr</a:t>
            </a:r>
            <a:r>
              <a:rPr sz="2050" spc="-60" dirty="0">
                <a:solidFill>
                  <a:srgbClr val="000072"/>
                </a:solidFill>
                <a:latin typeface="Arial"/>
                <a:cs typeface="Arial"/>
              </a:rPr>
              <a:t>o</a:t>
            </a:r>
            <a:r>
              <a:rPr sz="2050" spc="25" dirty="0">
                <a:solidFill>
                  <a:srgbClr val="000072"/>
                </a:solidFill>
                <a:latin typeface="Arial"/>
                <a:cs typeface="Arial"/>
              </a:rPr>
              <a:t>viding</a:t>
            </a:r>
            <a:r>
              <a:rPr sz="2050" spc="114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60" dirty="0">
                <a:solidFill>
                  <a:srgbClr val="000072"/>
                </a:solidFill>
                <a:latin typeface="Arial"/>
                <a:cs typeface="Arial"/>
              </a:rPr>
              <a:t>an</a:t>
            </a:r>
            <a:r>
              <a:rPr sz="2050" spc="-3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20" dirty="0">
                <a:solidFill>
                  <a:srgbClr val="000072"/>
                </a:solidFill>
                <a:latin typeface="Arial"/>
                <a:cs typeface="Arial"/>
              </a:rPr>
              <a:t>easy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60" dirty="0">
                <a:solidFill>
                  <a:srgbClr val="000072"/>
                </a:solidFill>
                <a:latin typeface="Arial"/>
                <a:cs typeface="Arial"/>
              </a:rPr>
              <a:t>w</a:t>
            </a:r>
            <a:r>
              <a:rPr sz="2050" spc="-175" dirty="0">
                <a:solidFill>
                  <a:srgbClr val="000072"/>
                </a:solidFill>
                <a:latin typeface="Arial"/>
                <a:cs typeface="Arial"/>
              </a:rPr>
              <a:t>a</a:t>
            </a:r>
            <a:r>
              <a:rPr sz="2050" spc="60" dirty="0">
                <a:solidFill>
                  <a:srgbClr val="000072"/>
                </a:solidFill>
                <a:latin typeface="Arial"/>
                <a:cs typeface="Arial"/>
              </a:rPr>
              <a:t>y</a:t>
            </a:r>
            <a:r>
              <a:rPr sz="2050" spc="114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55" dirty="0">
                <a:solidFill>
                  <a:srgbClr val="000072"/>
                </a:solidFill>
                <a:latin typeface="Arial"/>
                <a:cs typeface="Arial"/>
              </a:rPr>
              <a:t>to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5" dirty="0">
                <a:solidFill>
                  <a:srgbClr val="000072"/>
                </a:solidFill>
                <a:latin typeface="Arial"/>
                <a:cs typeface="Arial"/>
              </a:rPr>
              <a:t>p</a:t>
            </a:r>
            <a:r>
              <a:rPr sz="2050" spc="-35" dirty="0">
                <a:solidFill>
                  <a:srgbClr val="000072"/>
                </a:solidFill>
                <a:latin typeface="Arial"/>
                <a:cs typeface="Arial"/>
              </a:rPr>
              <a:t>lac</a:t>
            </a:r>
            <a:r>
              <a:rPr sz="2050" spc="-229" dirty="0">
                <a:solidFill>
                  <a:srgbClr val="000072"/>
                </a:solidFill>
                <a:latin typeface="Arial"/>
                <a:cs typeface="Arial"/>
              </a:rPr>
              <a:t>e</a:t>
            </a:r>
            <a:r>
              <a:rPr sz="2050" spc="114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0" dirty="0">
                <a:solidFill>
                  <a:srgbClr val="000072"/>
                </a:solidFill>
                <a:latin typeface="Arial"/>
                <a:cs typeface="Arial"/>
              </a:rPr>
              <a:t>standard</a:t>
            </a:r>
            <a:r>
              <a:rPr sz="2050" spc="12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70" dirty="0">
                <a:solidFill>
                  <a:srgbClr val="000072"/>
                </a:solidFill>
                <a:latin typeface="Arial"/>
                <a:cs typeface="Arial"/>
              </a:rPr>
              <a:t>sound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35" dirty="0">
                <a:solidFill>
                  <a:srgbClr val="000072"/>
                </a:solidFill>
                <a:latin typeface="Arial"/>
                <a:cs typeface="Arial"/>
              </a:rPr>
              <a:t>and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30" dirty="0">
                <a:solidFill>
                  <a:srgbClr val="000072"/>
                </a:solidFill>
                <a:latin typeface="Arial"/>
                <a:cs typeface="Arial"/>
              </a:rPr>
              <a:t>video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55" dirty="0">
                <a:solidFill>
                  <a:srgbClr val="000072"/>
                </a:solidFill>
                <a:latin typeface="Arial"/>
                <a:cs typeface="Arial"/>
              </a:rPr>
              <a:t>in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60" dirty="0">
                <a:solidFill>
                  <a:srgbClr val="000072"/>
                </a:solidFill>
                <a:latin typeface="Arial"/>
                <a:cs typeface="Arial"/>
              </a:rPr>
              <a:t>w</a:t>
            </a:r>
            <a:r>
              <a:rPr sz="2050" spc="-229" dirty="0">
                <a:solidFill>
                  <a:srgbClr val="000072"/>
                </a:solidFill>
                <a:latin typeface="Arial"/>
                <a:cs typeface="Arial"/>
              </a:rPr>
              <a:t>e</a:t>
            </a:r>
            <a:r>
              <a:rPr sz="2050" spc="-5" dirty="0">
                <a:solidFill>
                  <a:srgbClr val="000072"/>
                </a:solidFill>
                <a:latin typeface="Arial"/>
                <a:cs typeface="Arial"/>
              </a:rPr>
              <a:t>b</a:t>
            </a:r>
            <a:r>
              <a:rPr sz="2050" spc="-135" dirty="0">
                <a:solidFill>
                  <a:srgbClr val="000072"/>
                </a:solidFill>
                <a:latin typeface="Arial"/>
                <a:cs typeface="Arial"/>
              </a:rPr>
              <a:t>pages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85" dirty="0">
                <a:solidFill>
                  <a:srgbClr val="000072"/>
                </a:solidFill>
                <a:latin typeface="Arial"/>
                <a:cs typeface="Arial"/>
              </a:rPr>
              <a:t>that</a:t>
            </a:r>
            <a:r>
              <a:rPr sz="2050" spc="5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85" dirty="0">
                <a:solidFill>
                  <a:srgbClr val="000072"/>
                </a:solidFill>
                <a:latin typeface="Arial"/>
                <a:cs typeface="Arial"/>
              </a:rPr>
              <a:t>will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60" dirty="0">
                <a:solidFill>
                  <a:srgbClr val="000072"/>
                </a:solidFill>
                <a:latin typeface="Arial"/>
                <a:cs typeface="Arial"/>
              </a:rPr>
              <a:t>w</a:t>
            </a:r>
            <a:r>
              <a:rPr sz="2050" spc="15" dirty="0">
                <a:solidFill>
                  <a:srgbClr val="000072"/>
                </a:solidFill>
                <a:latin typeface="Arial"/>
                <a:cs typeface="Arial"/>
              </a:rPr>
              <a:t>ork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60" dirty="0">
                <a:solidFill>
                  <a:srgbClr val="000072"/>
                </a:solidFill>
                <a:latin typeface="Arial"/>
                <a:cs typeface="Arial"/>
              </a:rPr>
              <a:t>on</a:t>
            </a:r>
            <a:r>
              <a:rPr sz="2050" spc="114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40" dirty="0">
                <a:solidFill>
                  <a:srgbClr val="000072"/>
                </a:solidFill>
                <a:latin typeface="Arial"/>
                <a:cs typeface="Arial"/>
              </a:rPr>
              <a:t>all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5" dirty="0">
                <a:solidFill>
                  <a:srgbClr val="000072"/>
                </a:solidFill>
                <a:latin typeface="Arial"/>
                <a:cs typeface="Arial"/>
              </a:rPr>
              <a:t>platforms.</a:t>
            </a:r>
            <a:endParaRPr sz="2050" dirty="0">
              <a:latin typeface="Arial"/>
              <a:cs typeface="Arial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513E40-F3FE-42F1-91A7-13BBEA9153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(C) Prof. Paul Wang - CS Kent University, Pravin Pawar - SUNY Korea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0262" y="905817"/>
            <a:ext cx="6776084" cy="568833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</a:rPr>
              <a:t>&lt;table style="width: 120px; text-align: center"&gt;</a:t>
            </a:r>
            <a:endParaRPr sz="2050" dirty="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465"/>
              </a:spcBef>
            </a:pP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</a:rPr>
              <a:t>&lt;tbody&gt;</a:t>
            </a:r>
            <a:endParaRPr sz="2050" dirty="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465"/>
              </a:spcBef>
            </a:pP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</a:rPr>
              <a:t>&lt;tr&gt;&lt;td colspan="2"</a:t>
            </a:r>
            <a:endParaRPr sz="2050" dirty="0">
              <a:latin typeface="Courier New"/>
              <a:cs typeface="Courier New"/>
            </a:endParaRPr>
          </a:p>
          <a:p>
            <a:pPr marL="149860">
              <a:lnSpc>
                <a:spcPct val="100000"/>
              </a:lnSpc>
              <a:spcBef>
                <a:spcPts val="465"/>
              </a:spcBef>
            </a:pP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</a:rPr>
              <a:t>style="background-color:red; height:40px"&gt;A&lt;/td&gt;</a:t>
            </a:r>
            <a:endParaRPr sz="2050" dirty="0">
              <a:latin typeface="Courier New"/>
              <a:cs typeface="Courier New"/>
            </a:endParaRPr>
          </a:p>
          <a:p>
            <a:pPr marL="149860">
              <a:lnSpc>
                <a:spcPct val="100000"/>
              </a:lnSpc>
              <a:spcBef>
                <a:spcPts val="465"/>
              </a:spcBef>
            </a:pP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</a:rPr>
              <a:t>&lt;td rowspan="2"</a:t>
            </a:r>
            <a:endParaRPr sz="2050" dirty="0">
              <a:latin typeface="Courier New"/>
              <a:cs typeface="Courier New"/>
            </a:endParaRPr>
          </a:p>
          <a:p>
            <a:pPr marL="149860">
              <a:lnSpc>
                <a:spcPct val="100000"/>
              </a:lnSpc>
              <a:spcBef>
                <a:spcPts val="465"/>
              </a:spcBef>
            </a:pP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</a:rPr>
              <a:t>style="background-color: cyan"&gt;B&lt;/td&gt;&lt;/tr&gt;</a:t>
            </a:r>
            <a:endParaRPr sz="2050" dirty="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465"/>
              </a:spcBef>
            </a:pP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</a:rPr>
              <a:t>&lt;tr&gt;&lt;td rowspan="2"</a:t>
            </a:r>
            <a:endParaRPr sz="2050" dirty="0">
              <a:latin typeface="Courier New"/>
              <a:cs typeface="Courier New"/>
            </a:endParaRPr>
          </a:p>
          <a:p>
            <a:pPr marL="149860">
              <a:lnSpc>
                <a:spcPct val="100000"/>
              </a:lnSpc>
              <a:spcBef>
                <a:spcPts val="465"/>
              </a:spcBef>
            </a:pP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</a:rPr>
              <a:t>style="background-color: yellow"&gt;C&lt;/td&gt;</a:t>
            </a:r>
            <a:endParaRPr sz="2050" dirty="0">
              <a:latin typeface="Courier New"/>
              <a:cs typeface="Courier New"/>
            </a:endParaRPr>
          </a:p>
          <a:p>
            <a:pPr marL="287655" marR="1114425" indent="-137795">
              <a:lnSpc>
                <a:spcPct val="118900"/>
              </a:lnSpc>
            </a:pP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</a:rPr>
              <a:t>&lt;td style="background-color: green; color: white; height: 40px"&gt;D&lt;/td&gt;&lt;/tr&gt;</a:t>
            </a:r>
            <a:endParaRPr sz="2050" dirty="0">
              <a:latin typeface="Courier New"/>
              <a:cs typeface="Courier New"/>
            </a:endParaRPr>
          </a:p>
          <a:p>
            <a:pPr marL="287655" marR="2354580" indent="-275590">
              <a:lnSpc>
                <a:spcPct val="118900"/>
              </a:lnSpc>
            </a:pP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</a:rPr>
              <a:t>&lt;tr&gt;&lt;td colspan="2" style="background-color: blue;</a:t>
            </a:r>
            <a:endParaRPr sz="2050" dirty="0">
              <a:latin typeface="Courier New"/>
              <a:cs typeface="Courier New"/>
            </a:endParaRPr>
          </a:p>
          <a:p>
            <a:pPr marL="287655">
              <a:lnSpc>
                <a:spcPct val="100000"/>
              </a:lnSpc>
              <a:spcBef>
                <a:spcPts val="465"/>
              </a:spcBef>
            </a:pP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</a:rPr>
              <a:t>color: white; height: 40px"&gt;E&lt;/td&gt;&lt;/tr&gt;</a:t>
            </a:r>
            <a:endParaRPr sz="2050" dirty="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465"/>
              </a:spcBef>
            </a:pP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</a:rPr>
              <a:t>&lt;/tbody&gt;&lt;/table&gt;</a:t>
            </a:r>
            <a:endParaRPr sz="2050" dirty="0">
              <a:latin typeface="Courier New"/>
              <a:cs typeface="Courier New"/>
            </a:endParaRPr>
          </a:p>
          <a:p>
            <a:pPr>
              <a:lnSpc>
                <a:spcPts val="600"/>
              </a:lnSpc>
              <a:spcBef>
                <a:spcPts val="22"/>
              </a:spcBef>
            </a:pPr>
            <a:endParaRPr sz="600" dirty="0"/>
          </a:p>
          <a:p>
            <a:pPr>
              <a:lnSpc>
                <a:spcPts val="1000"/>
              </a:lnSpc>
            </a:pPr>
            <a:endParaRPr sz="1000" dirty="0"/>
          </a:p>
          <a:p>
            <a:pPr marL="12700">
              <a:lnSpc>
                <a:spcPct val="100000"/>
              </a:lnSpc>
            </a:pPr>
            <a:r>
              <a:rPr sz="2050" spc="-50" dirty="0">
                <a:solidFill>
                  <a:srgbClr val="000072"/>
                </a:solidFill>
                <a:latin typeface="Arial"/>
                <a:cs typeface="Arial"/>
              </a:rPr>
              <a:t>Demo: </a:t>
            </a:r>
            <a:r>
              <a:rPr sz="2050" spc="-2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b="1" spc="85" dirty="0">
                <a:solidFill>
                  <a:srgbClr val="000072"/>
                </a:solidFill>
                <a:latin typeface="Arial"/>
                <a:cs typeface="Arial"/>
                <a:hlinkClick r:id="rId2"/>
              </a:rPr>
              <a:t>Ex: </a:t>
            </a:r>
            <a:r>
              <a:rPr sz="2050" b="1" spc="-220" dirty="0">
                <a:solidFill>
                  <a:srgbClr val="000072"/>
                </a:solidFill>
                <a:latin typeface="Arial"/>
                <a:cs typeface="Arial"/>
                <a:hlinkClick r:id="rId2"/>
              </a:rPr>
              <a:t> </a:t>
            </a: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  <a:hlinkClick r:id="rId2"/>
              </a:rPr>
              <a:t>Spans</a:t>
            </a:r>
            <a:endParaRPr sz="2050" dirty="0">
              <a:latin typeface="Courier New"/>
              <a:cs typeface="Courier New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000" spc="204" dirty="0">
                <a:solidFill>
                  <a:srgbClr val="000072"/>
                </a:solidFill>
                <a:latin typeface="Arial"/>
                <a:cs typeface="Arial"/>
              </a:rPr>
              <a:t>More </a:t>
            </a:r>
            <a:r>
              <a:rPr sz="1000" spc="-7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000" spc="275" dirty="0">
                <a:solidFill>
                  <a:srgbClr val="000072"/>
                </a:solidFill>
                <a:latin typeface="Arial"/>
                <a:cs typeface="Arial"/>
              </a:rPr>
              <a:t>HTML5-</a:t>
            </a:r>
            <a:fld id="{81D60167-4931-47E6-BA6A-407CBD079E47}" type="slidenum">
              <a:rPr sz="1000" spc="140" dirty="0" smtClean="0">
                <a:solidFill>
                  <a:srgbClr val="000072"/>
                </a:solidFill>
                <a:latin typeface="Arial"/>
                <a:cs typeface="Arial"/>
              </a:rPr>
              <a:t>20</a:t>
            </a:fld>
            <a:endParaRPr sz="1000">
              <a:latin typeface="Arial"/>
              <a:cs typeface="Arial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CFF0396-E0E1-4517-AB4B-EBA37A5198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(C) Prof. Paul Wang - CS Kent University, Pravin Pawar - SUNY Korea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685289">
              <a:lnSpc>
                <a:spcPct val="100000"/>
              </a:lnSpc>
            </a:pPr>
            <a:r>
              <a:rPr sz="2950" b="1" spc="15" dirty="0">
                <a:solidFill>
                  <a:srgbClr val="B20000"/>
                </a:solidFill>
                <a:latin typeface="Arial"/>
                <a:cs typeface="Arial"/>
              </a:rPr>
              <a:t>Rules</a:t>
            </a:r>
            <a:r>
              <a:rPr sz="2950" b="1" spc="300" dirty="0">
                <a:solidFill>
                  <a:srgbClr val="B20000"/>
                </a:solidFill>
                <a:latin typeface="Arial"/>
                <a:cs typeface="Arial"/>
              </a:rPr>
              <a:t> </a:t>
            </a:r>
            <a:r>
              <a:rPr sz="2950" b="1" spc="140" dirty="0">
                <a:solidFill>
                  <a:srgbClr val="B20000"/>
                </a:solidFill>
                <a:latin typeface="Arial"/>
                <a:cs typeface="Arial"/>
              </a:rPr>
              <a:t>b</a:t>
            </a:r>
            <a:r>
              <a:rPr sz="2950" b="1" spc="110" dirty="0">
                <a:solidFill>
                  <a:srgbClr val="B20000"/>
                </a:solidFill>
                <a:latin typeface="Arial"/>
                <a:cs typeface="Arial"/>
              </a:rPr>
              <a:t>e</a:t>
            </a:r>
            <a:r>
              <a:rPr sz="2950" b="1" spc="-25" dirty="0">
                <a:solidFill>
                  <a:srgbClr val="B20000"/>
                </a:solidFill>
                <a:latin typeface="Arial"/>
                <a:cs typeface="Arial"/>
              </a:rPr>
              <a:t>t</a:t>
            </a:r>
            <a:r>
              <a:rPr sz="2950" b="1" spc="15" dirty="0">
                <a:solidFill>
                  <a:srgbClr val="B20000"/>
                </a:solidFill>
                <a:latin typeface="Arial"/>
                <a:cs typeface="Arial"/>
              </a:rPr>
              <a:t>w</a:t>
            </a:r>
            <a:r>
              <a:rPr sz="2950" b="1" spc="-70" dirty="0">
                <a:solidFill>
                  <a:srgbClr val="B20000"/>
                </a:solidFill>
                <a:latin typeface="Arial"/>
                <a:cs typeface="Arial"/>
              </a:rPr>
              <a:t>een</a:t>
            </a:r>
            <a:r>
              <a:rPr sz="2950" b="1" spc="295" dirty="0">
                <a:solidFill>
                  <a:srgbClr val="B20000"/>
                </a:solidFill>
                <a:latin typeface="Arial"/>
                <a:cs typeface="Arial"/>
              </a:rPr>
              <a:t> </a:t>
            </a:r>
            <a:r>
              <a:rPr sz="2950" b="1" spc="0" dirty="0">
                <a:solidFill>
                  <a:srgbClr val="B20000"/>
                </a:solidFill>
                <a:latin typeface="Arial"/>
                <a:cs typeface="Arial"/>
              </a:rPr>
              <a:t>Cells</a:t>
            </a:r>
            <a:endParaRPr sz="295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000" spc="204" dirty="0">
                <a:solidFill>
                  <a:srgbClr val="000072"/>
                </a:solidFill>
                <a:latin typeface="Arial"/>
                <a:cs typeface="Arial"/>
              </a:rPr>
              <a:t>More </a:t>
            </a:r>
            <a:r>
              <a:rPr sz="1000" spc="-7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000" spc="275" dirty="0">
                <a:solidFill>
                  <a:srgbClr val="000072"/>
                </a:solidFill>
                <a:latin typeface="Arial"/>
                <a:cs typeface="Arial"/>
              </a:rPr>
              <a:t>HTML5-</a:t>
            </a:r>
            <a:fld id="{81D60167-4931-47E6-BA6A-407CBD079E47}" type="slidenum">
              <a:rPr sz="1000" spc="140" dirty="0" smtClean="0">
                <a:solidFill>
                  <a:srgbClr val="000072"/>
                </a:solidFill>
                <a:latin typeface="Arial"/>
                <a:cs typeface="Arial"/>
              </a:rPr>
              <a:t>21</a:t>
            </a:fld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340191" y="1727151"/>
            <a:ext cx="7454265" cy="2031364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74955" marR="384810" indent="-262890">
              <a:lnSpc>
                <a:spcPct val="118900"/>
              </a:lnSpc>
              <a:buClr>
                <a:srgbClr val="000072"/>
              </a:buClr>
              <a:buFont typeface="Arial"/>
              <a:buChar char="•"/>
              <a:tabLst>
                <a:tab pos="274955" algn="l"/>
              </a:tabLst>
            </a:pPr>
            <a:r>
              <a:rPr sz="2050" dirty="0">
                <a:solidFill>
                  <a:srgbClr val="000072"/>
                </a:solidFill>
                <a:latin typeface="Arial"/>
                <a:cs typeface="Arial"/>
              </a:rPr>
              <a:t>The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</a:rPr>
              <a:t>border="1"</a:t>
            </a:r>
            <a:r>
              <a:rPr sz="2050" spc="-545" dirty="0">
                <a:solidFill>
                  <a:srgbClr val="000072"/>
                </a:solidFill>
                <a:latin typeface="Courier New"/>
                <a:cs typeface="Courier New"/>
              </a:rPr>
              <a:t> </a:t>
            </a:r>
            <a:r>
              <a:rPr sz="2050" spc="65" dirty="0">
                <a:solidFill>
                  <a:srgbClr val="000072"/>
                </a:solidFill>
                <a:latin typeface="Arial"/>
                <a:cs typeface="Arial"/>
              </a:rPr>
              <a:t>attribute</a:t>
            </a:r>
            <a:r>
              <a:rPr sz="2050" spc="13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30" dirty="0">
                <a:solidFill>
                  <a:srgbClr val="000072"/>
                </a:solidFill>
                <a:latin typeface="Arial"/>
                <a:cs typeface="Arial"/>
              </a:rPr>
              <a:t>of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110" dirty="0">
                <a:solidFill>
                  <a:srgbClr val="000072"/>
                </a:solidFill>
                <a:latin typeface="Arial"/>
                <a:cs typeface="Arial"/>
              </a:rPr>
              <a:t>th</a:t>
            </a:r>
            <a:r>
              <a:rPr sz="2050" spc="-229" dirty="0">
                <a:solidFill>
                  <a:srgbClr val="000072"/>
                </a:solidFill>
                <a:latin typeface="Arial"/>
                <a:cs typeface="Arial"/>
              </a:rPr>
              <a:t>e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</a:rPr>
              <a:t>table</a:t>
            </a:r>
            <a:r>
              <a:rPr sz="2050" spc="-545" dirty="0">
                <a:solidFill>
                  <a:srgbClr val="000072"/>
                </a:solidFill>
                <a:latin typeface="Courier New"/>
                <a:cs typeface="Courier New"/>
              </a:rPr>
              <a:t> </a:t>
            </a:r>
            <a:r>
              <a:rPr sz="2050" spc="-90" dirty="0">
                <a:solidFill>
                  <a:srgbClr val="000072"/>
                </a:solidFill>
                <a:latin typeface="Arial"/>
                <a:cs typeface="Arial"/>
              </a:rPr>
              <a:t>eleme</a:t>
            </a:r>
            <a:r>
              <a:rPr sz="2050" spc="-150" dirty="0">
                <a:solidFill>
                  <a:srgbClr val="000072"/>
                </a:solidFill>
                <a:latin typeface="Arial"/>
                <a:cs typeface="Arial"/>
              </a:rPr>
              <a:t>n</a:t>
            </a:r>
            <a:r>
              <a:rPr sz="2050" spc="225" dirty="0">
                <a:solidFill>
                  <a:srgbClr val="000072"/>
                </a:solidFill>
                <a:latin typeface="Arial"/>
                <a:cs typeface="Arial"/>
              </a:rPr>
              <a:t>t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15" dirty="0">
                <a:solidFill>
                  <a:srgbClr val="000072"/>
                </a:solidFill>
                <a:latin typeface="Arial"/>
                <a:cs typeface="Arial"/>
              </a:rPr>
              <a:t>gi</a:t>
            </a:r>
            <a:r>
              <a:rPr sz="2050" spc="-35" dirty="0">
                <a:solidFill>
                  <a:srgbClr val="000072"/>
                </a:solidFill>
                <a:latin typeface="Arial"/>
                <a:cs typeface="Arial"/>
              </a:rPr>
              <a:t>v</a:t>
            </a:r>
            <a:r>
              <a:rPr sz="2050" spc="-229" dirty="0">
                <a:solidFill>
                  <a:srgbClr val="000072"/>
                </a:solidFill>
                <a:latin typeface="Arial"/>
                <a:cs typeface="Arial"/>
              </a:rPr>
              <a:t>es</a:t>
            </a:r>
            <a:r>
              <a:rPr sz="2050" spc="114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45" dirty="0">
                <a:solidFill>
                  <a:srgbClr val="000072"/>
                </a:solidFill>
                <a:latin typeface="Arial"/>
                <a:cs typeface="Arial"/>
              </a:rPr>
              <a:t>rules</a:t>
            </a:r>
            <a:r>
              <a:rPr sz="2050" spc="-30" dirty="0">
                <a:solidFill>
                  <a:srgbClr val="000072"/>
                </a:solidFill>
                <a:latin typeface="Arial"/>
                <a:cs typeface="Arial"/>
              </a:rPr>
              <a:t> separating</a:t>
            </a:r>
            <a:r>
              <a:rPr sz="2050" spc="12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40" dirty="0">
                <a:solidFill>
                  <a:srgbClr val="000072"/>
                </a:solidFill>
                <a:latin typeface="Arial"/>
                <a:cs typeface="Arial"/>
              </a:rPr>
              <a:t>all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55" dirty="0">
                <a:solidFill>
                  <a:srgbClr val="000072"/>
                </a:solidFill>
                <a:latin typeface="Arial"/>
                <a:cs typeface="Arial"/>
              </a:rPr>
              <a:t>cells.</a:t>
            </a:r>
            <a:endParaRPr sz="2050">
              <a:latin typeface="Arial"/>
              <a:cs typeface="Arial"/>
            </a:endParaRPr>
          </a:p>
          <a:p>
            <a:pPr>
              <a:lnSpc>
                <a:spcPts val="1100"/>
              </a:lnSpc>
              <a:spcBef>
                <a:spcPts val="57"/>
              </a:spcBef>
              <a:buClr>
                <a:srgbClr val="000072"/>
              </a:buClr>
              <a:buFont typeface="Arial"/>
              <a:buChar char="•"/>
            </a:pPr>
            <a:endParaRPr sz="1100"/>
          </a:p>
          <a:p>
            <a:pPr marL="274955" marR="12700" indent="-262890">
              <a:lnSpc>
                <a:spcPct val="118900"/>
              </a:lnSpc>
              <a:buClr>
                <a:srgbClr val="000072"/>
              </a:buClr>
              <a:buFont typeface="Arial"/>
              <a:buChar char="•"/>
              <a:tabLst>
                <a:tab pos="274955" algn="l"/>
              </a:tabLst>
            </a:pPr>
            <a:r>
              <a:rPr sz="2050" spc="-85" dirty="0">
                <a:solidFill>
                  <a:srgbClr val="000072"/>
                </a:solidFill>
                <a:latin typeface="Arial"/>
                <a:cs typeface="Arial"/>
              </a:rPr>
              <a:t>F</a:t>
            </a:r>
            <a:r>
              <a:rPr sz="2050" spc="5" dirty="0">
                <a:solidFill>
                  <a:srgbClr val="000072"/>
                </a:solidFill>
                <a:latin typeface="Arial"/>
                <a:cs typeface="Arial"/>
              </a:rPr>
              <a:t>or</a:t>
            </a:r>
            <a:r>
              <a:rPr sz="2050" spc="114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15" dirty="0">
                <a:solidFill>
                  <a:srgbClr val="000072"/>
                </a:solidFill>
                <a:latin typeface="Arial"/>
                <a:cs typeface="Arial"/>
              </a:rPr>
              <a:t>only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0" dirty="0">
                <a:solidFill>
                  <a:srgbClr val="000072"/>
                </a:solidFill>
                <a:latin typeface="Arial"/>
                <a:cs typeface="Arial"/>
              </a:rPr>
              <a:t>v</a:t>
            </a:r>
            <a:r>
              <a:rPr sz="2050" spc="15" dirty="0">
                <a:solidFill>
                  <a:srgbClr val="000072"/>
                </a:solidFill>
                <a:latin typeface="Arial"/>
                <a:cs typeface="Arial"/>
              </a:rPr>
              <a:t>ertical</a:t>
            </a:r>
            <a:r>
              <a:rPr sz="2050" spc="12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35" dirty="0">
                <a:solidFill>
                  <a:srgbClr val="000072"/>
                </a:solidFill>
                <a:latin typeface="Arial"/>
                <a:cs typeface="Arial"/>
              </a:rPr>
              <a:t>rules,</a:t>
            </a:r>
            <a:r>
              <a:rPr sz="2050" spc="12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15" dirty="0">
                <a:solidFill>
                  <a:srgbClr val="000072"/>
                </a:solidFill>
                <a:latin typeface="Arial"/>
                <a:cs typeface="Arial"/>
              </a:rPr>
              <a:t>only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0" dirty="0">
                <a:solidFill>
                  <a:srgbClr val="000072"/>
                </a:solidFill>
                <a:latin typeface="Arial"/>
                <a:cs typeface="Arial"/>
              </a:rPr>
              <a:t>horizo</a:t>
            </a:r>
            <a:r>
              <a:rPr sz="2050" spc="-70" dirty="0">
                <a:solidFill>
                  <a:srgbClr val="000072"/>
                </a:solidFill>
                <a:latin typeface="Arial"/>
                <a:cs typeface="Arial"/>
              </a:rPr>
              <a:t>n</a:t>
            </a:r>
            <a:r>
              <a:rPr sz="2050" spc="75" dirty="0">
                <a:solidFill>
                  <a:srgbClr val="000072"/>
                </a:solidFill>
                <a:latin typeface="Arial"/>
                <a:cs typeface="Arial"/>
              </a:rPr>
              <a:t>tal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35" dirty="0">
                <a:solidFill>
                  <a:srgbClr val="000072"/>
                </a:solidFill>
                <a:latin typeface="Arial"/>
                <a:cs typeface="Arial"/>
              </a:rPr>
              <a:t>rules,</a:t>
            </a:r>
            <a:r>
              <a:rPr sz="2050" spc="12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5" dirty="0">
                <a:solidFill>
                  <a:srgbClr val="000072"/>
                </a:solidFill>
                <a:latin typeface="Arial"/>
                <a:cs typeface="Arial"/>
              </a:rPr>
              <a:t>or</a:t>
            </a:r>
            <a:r>
              <a:rPr sz="2050" spc="114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40" dirty="0">
                <a:solidFill>
                  <a:srgbClr val="000072"/>
                </a:solidFill>
                <a:latin typeface="Arial"/>
                <a:cs typeface="Arial"/>
              </a:rPr>
              <a:t>some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0" dirty="0">
                <a:solidFill>
                  <a:srgbClr val="000072"/>
                </a:solidFill>
                <a:latin typeface="Arial"/>
                <a:cs typeface="Arial"/>
              </a:rPr>
              <a:t>other </a:t>
            </a:r>
            <a:r>
              <a:rPr sz="2050" spc="-75" dirty="0">
                <a:solidFill>
                  <a:srgbClr val="000072"/>
                </a:solidFill>
                <a:latin typeface="Arial"/>
                <a:cs typeface="Arial"/>
              </a:rPr>
              <a:t>design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20" dirty="0">
                <a:solidFill>
                  <a:srgbClr val="000072"/>
                </a:solidFill>
                <a:latin typeface="Arial"/>
                <a:cs typeface="Arial"/>
              </a:rPr>
              <a:t>for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14" dirty="0">
                <a:solidFill>
                  <a:srgbClr val="000072"/>
                </a:solidFill>
                <a:latin typeface="Arial"/>
                <a:cs typeface="Arial"/>
              </a:rPr>
              <a:t>a</a:t>
            </a:r>
            <a:r>
              <a:rPr sz="2050" spc="114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0" dirty="0">
                <a:solidFill>
                  <a:srgbClr val="000072"/>
                </a:solidFill>
                <a:latin typeface="Arial"/>
                <a:cs typeface="Arial"/>
              </a:rPr>
              <a:t>table,</a:t>
            </a:r>
            <a:r>
              <a:rPr sz="2050" spc="12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45" dirty="0">
                <a:solidFill>
                  <a:srgbClr val="000072"/>
                </a:solidFill>
                <a:latin typeface="Arial"/>
                <a:cs typeface="Arial"/>
              </a:rPr>
              <a:t>use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0" dirty="0">
                <a:solidFill>
                  <a:srgbClr val="000072"/>
                </a:solidFill>
                <a:latin typeface="Arial"/>
                <a:cs typeface="Arial"/>
              </a:rPr>
              <a:t>the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</a:rPr>
              <a:t>border</a:t>
            </a:r>
            <a:r>
              <a:rPr sz="2050" spc="-545" dirty="0">
                <a:solidFill>
                  <a:srgbClr val="000072"/>
                </a:solidFill>
                <a:latin typeface="Courier New"/>
                <a:cs typeface="Courier New"/>
              </a:rPr>
              <a:t> </a:t>
            </a:r>
            <a:r>
              <a:rPr sz="2050" spc="10" dirty="0">
                <a:solidFill>
                  <a:srgbClr val="000072"/>
                </a:solidFill>
                <a:latin typeface="Arial"/>
                <a:cs typeface="Arial"/>
              </a:rPr>
              <a:t>s</a:t>
            </a:r>
            <a:r>
              <a:rPr sz="2050" spc="-55" dirty="0">
                <a:solidFill>
                  <a:srgbClr val="000072"/>
                </a:solidFill>
                <a:latin typeface="Arial"/>
                <a:cs typeface="Arial"/>
              </a:rPr>
              <a:t>t</a:t>
            </a:r>
            <a:r>
              <a:rPr sz="2050" spc="-20" dirty="0">
                <a:solidFill>
                  <a:srgbClr val="000072"/>
                </a:solidFill>
                <a:latin typeface="Arial"/>
                <a:cs typeface="Arial"/>
              </a:rPr>
              <a:t>yle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60" dirty="0">
                <a:solidFill>
                  <a:srgbClr val="000072"/>
                </a:solidFill>
                <a:latin typeface="Arial"/>
                <a:cs typeface="Arial"/>
              </a:rPr>
              <a:t>pr</a:t>
            </a:r>
            <a:r>
              <a:rPr sz="2050" spc="-60" dirty="0">
                <a:solidFill>
                  <a:srgbClr val="000072"/>
                </a:solidFill>
                <a:latin typeface="Arial"/>
                <a:cs typeface="Arial"/>
              </a:rPr>
              <a:t>o</a:t>
            </a:r>
            <a:r>
              <a:rPr sz="2050" spc="-5" dirty="0">
                <a:solidFill>
                  <a:srgbClr val="000072"/>
                </a:solidFill>
                <a:latin typeface="Arial"/>
                <a:cs typeface="Arial"/>
              </a:rPr>
              <a:t>p</a:t>
            </a:r>
            <a:r>
              <a:rPr sz="2050" spc="45" dirty="0">
                <a:solidFill>
                  <a:srgbClr val="000072"/>
                </a:solidFill>
                <a:latin typeface="Arial"/>
                <a:cs typeface="Arial"/>
              </a:rPr>
              <a:t>er</a:t>
            </a:r>
            <a:r>
              <a:rPr sz="2050" spc="-30" dirty="0">
                <a:solidFill>
                  <a:srgbClr val="000072"/>
                </a:solidFill>
                <a:latin typeface="Arial"/>
                <a:cs typeface="Arial"/>
              </a:rPr>
              <a:t>t</a:t>
            </a:r>
            <a:r>
              <a:rPr sz="2050" spc="60" dirty="0">
                <a:solidFill>
                  <a:srgbClr val="000072"/>
                </a:solidFill>
                <a:latin typeface="Arial"/>
                <a:cs typeface="Arial"/>
              </a:rPr>
              <a:t>y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60" dirty="0">
                <a:solidFill>
                  <a:srgbClr val="000072"/>
                </a:solidFill>
                <a:latin typeface="Arial"/>
                <a:cs typeface="Arial"/>
              </a:rPr>
              <a:t>on</a:t>
            </a:r>
            <a:r>
              <a:rPr sz="2050" spc="114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40" dirty="0">
                <a:solidFill>
                  <a:srgbClr val="000072"/>
                </a:solidFill>
                <a:latin typeface="Arial"/>
                <a:cs typeface="Arial"/>
              </a:rPr>
              <a:t>individual</a:t>
            </a:r>
            <a:r>
              <a:rPr sz="2050" spc="2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70" dirty="0">
                <a:solidFill>
                  <a:srgbClr val="000072"/>
                </a:solidFill>
                <a:latin typeface="Arial"/>
                <a:cs typeface="Arial"/>
              </a:rPr>
              <a:t>cells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55" dirty="0">
                <a:solidFill>
                  <a:srgbClr val="000072"/>
                </a:solidFill>
                <a:latin typeface="Arial"/>
                <a:cs typeface="Arial"/>
              </a:rPr>
              <a:t>to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90" dirty="0">
                <a:solidFill>
                  <a:srgbClr val="000072"/>
                </a:solidFill>
                <a:latin typeface="Arial"/>
                <a:cs typeface="Arial"/>
              </a:rPr>
              <a:t>piece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0" dirty="0">
                <a:solidFill>
                  <a:srgbClr val="000072"/>
                </a:solidFill>
                <a:latin typeface="Arial"/>
                <a:cs typeface="Arial"/>
              </a:rPr>
              <a:t>together</a:t>
            </a:r>
            <a:r>
              <a:rPr sz="2050" spc="12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220" dirty="0">
                <a:solidFill>
                  <a:srgbClr val="000072"/>
                </a:solidFill>
                <a:latin typeface="Arial"/>
                <a:cs typeface="Arial"/>
              </a:rPr>
              <a:t>t</a:t>
            </a:r>
            <a:r>
              <a:rPr sz="2050" spc="-114" dirty="0">
                <a:solidFill>
                  <a:srgbClr val="000072"/>
                </a:solidFill>
                <a:latin typeface="Arial"/>
                <a:cs typeface="Arial"/>
              </a:rPr>
              <a:t>he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60" dirty="0">
                <a:solidFill>
                  <a:srgbClr val="000072"/>
                </a:solidFill>
                <a:latin typeface="Arial"/>
                <a:cs typeface="Arial"/>
              </a:rPr>
              <a:t>desired</a:t>
            </a:r>
            <a:r>
              <a:rPr sz="2050" spc="12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45" dirty="0">
                <a:solidFill>
                  <a:srgbClr val="000072"/>
                </a:solidFill>
                <a:latin typeface="Arial"/>
                <a:cs typeface="Arial"/>
              </a:rPr>
              <a:t>rules</a:t>
            </a:r>
            <a:r>
              <a:rPr sz="2050" spc="12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105" dirty="0">
                <a:solidFill>
                  <a:srgbClr val="000072"/>
                </a:solidFill>
                <a:latin typeface="Arial"/>
                <a:cs typeface="Arial"/>
              </a:rPr>
              <a:t>i</a:t>
            </a:r>
            <a:r>
              <a:rPr sz="2050" spc="0" dirty="0">
                <a:solidFill>
                  <a:srgbClr val="000072"/>
                </a:solidFill>
                <a:latin typeface="Arial"/>
                <a:cs typeface="Arial"/>
              </a:rPr>
              <a:t>n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14" dirty="0">
                <a:solidFill>
                  <a:srgbClr val="000072"/>
                </a:solidFill>
                <a:latin typeface="Arial"/>
                <a:cs typeface="Arial"/>
              </a:rPr>
              <a:t>a</a:t>
            </a:r>
            <a:r>
              <a:rPr sz="2050" spc="114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0" dirty="0">
                <a:solidFill>
                  <a:srgbClr val="000072"/>
                </a:solidFill>
                <a:latin typeface="Arial"/>
                <a:cs typeface="Arial"/>
              </a:rPr>
              <a:t>table.</a:t>
            </a:r>
            <a:endParaRPr sz="2050">
              <a:latin typeface="Arial"/>
              <a:cs typeface="Arial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6098E7-25F4-4E3D-B0C0-76463E39B3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(C) Prof. Paul Wang - CS Kent University, Pravin Pawar - SUNY Korea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685289">
              <a:lnSpc>
                <a:spcPct val="100000"/>
              </a:lnSpc>
            </a:pPr>
            <a:r>
              <a:rPr lang="en-US" sz="2950" b="1" spc="15" dirty="0">
                <a:solidFill>
                  <a:srgbClr val="B20000"/>
                </a:solidFill>
                <a:latin typeface="Arial"/>
                <a:cs typeface="Arial"/>
              </a:rPr>
              <a:t>Table Nesting</a:t>
            </a:r>
            <a:endParaRPr sz="2950" dirty="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000" spc="204" dirty="0">
                <a:solidFill>
                  <a:srgbClr val="000072"/>
                </a:solidFill>
                <a:latin typeface="Arial"/>
                <a:cs typeface="Arial"/>
              </a:rPr>
              <a:t>More </a:t>
            </a:r>
            <a:r>
              <a:rPr sz="1000" spc="-7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000" spc="275" dirty="0">
                <a:solidFill>
                  <a:srgbClr val="000072"/>
                </a:solidFill>
                <a:latin typeface="Arial"/>
                <a:cs typeface="Arial"/>
              </a:rPr>
              <a:t>HTML5-</a:t>
            </a:r>
            <a:fld id="{81D60167-4931-47E6-BA6A-407CBD079E47}" type="slidenum">
              <a:rPr sz="1000" spc="140" dirty="0" smtClean="0">
                <a:solidFill>
                  <a:srgbClr val="000072"/>
                </a:solidFill>
                <a:latin typeface="Arial"/>
                <a:cs typeface="Arial"/>
              </a:rPr>
              <a:t>22</a:t>
            </a:fld>
            <a:endParaRPr sz="1000">
              <a:latin typeface="Arial"/>
              <a:cs typeface="Arial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DE9584F-F26B-4209-9DA4-DA86EE54FA3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2595" y="1555645"/>
            <a:ext cx="8271268" cy="239054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368954F4-9972-4A14-8F5C-B8D21B021153}"/>
              </a:ext>
            </a:extLst>
          </p:cNvPr>
          <p:cNvSpPr/>
          <p:nvPr/>
        </p:nvSpPr>
        <p:spPr>
          <a:xfrm>
            <a:off x="2209800" y="5976257"/>
            <a:ext cx="25143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pc="-50" dirty="0">
                <a:solidFill>
                  <a:srgbClr val="000072"/>
                </a:solidFill>
                <a:latin typeface="Arial"/>
                <a:cs typeface="Arial"/>
              </a:rPr>
              <a:t>Demo: </a:t>
            </a:r>
            <a:r>
              <a:rPr lang="en-US" spc="-2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lang="en-US" b="1" spc="85" dirty="0">
                <a:solidFill>
                  <a:srgbClr val="000072"/>
                </a:solidFill>
                <a:latin typeface="Arial"/>
                <a:cs typeface="Arial"/>
                <a:hlinkClick r:id="rId3"/>
              </a:rPr>
              <a:t>Ex:</a:t>
            </a:r>
            <a:r>
              <a:rPr lang="en-US" spc="85" dirty="0">
                <a:solidFill>
                  <a:srgbClr val="000072"/>
                </a:solidFill>
                <a:latin typeface="Arial"/>
                <a:cs typeface="Arial"/>
                <a:hlinkClick r:id="rId3"/>
              </a:rPr>
              <a:t>TableNest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23FBF0F3-E64F-449B-A821-6831E88E8A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(C) Prof. Paul Wang - CS Kent University, Pravin Pawar - SUNY Korea</a:t>
            </a:r>
          </a:p>
        </p:txBody>
      </p:sp>
    </p:spTree>
    <p:extLst>
      <p:ext uri="{BB962C8B-B14F-4D97-AF65-F5344CB8AC3E}">
        <p14:creationId xmlns:p14="http://schemas.microsoft.com/office/powerpoint/2010/main" val="95906749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685289">
              <a:lnSpc>
                <a:spcPct val="100000"/>
              </a:lnSpc>
            </a:pPr>
            <a:r>
              <a:rPr lang="en-US" sz="2950" b="1" spc="15" dirty="0">
                <a:solidFill>
                  <a:srgbClr val="B20000"/>
                </a:solidFill>
                <a:latin typeface="Arial"/>
                <a:cs typeface="Arial"/>
              </a:rPr>
              <a:t>Table Based Layout</a:t>
            </a:r>
            <a:endParaRPr sz="2950" dirty="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000" spc="204" dirty="0">
                <a:solidFill>
                  <a:srgbClr val="000072"/>
                </a:solidFill>
                <a:latin typeface="Arial"/>
                <a:cs typeface="Arial"/>
              </a:rPr>
              <a:t>More </a:t>
            </a:r>
            <a:r>
              <a:rPr sz="1000" spc="-7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000" spc="275" dirty="0">
                <a:solidFill>
                  <a:srgbClr val="000072"/>
                </a:solidFill>
                <a:latin typeface="Arial"/>
                <a:cs typeface="Arial"/>
              </a:rPr>
              <a:t>HTML5-</a:t>
            </a:r>
            <a:fld id="{81D60167-4931-47E6-BA6A-407CBD079E47}" type="slidenum">
              <a:rPr sz="1000" spc="140" dirty="0" smtClean="0">
                <a:solidFill>
                  <a:srgbClr val="000072"/>
                </a:solidFill>
                <a:latin typeface="Arial"/>
                <a:cs typeface="Arial"/>
              </a:rPr>
              <a:t>23</a:t>
            </a:fld>
            <a:endParaRPr sz="1000">
              <a:latin typeface="Arial"/>
              <a:cs typeface="Arial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68954F4-9972-4A14-8F5C-B8D21B021153}"/>
              </a:ext>
            </a:extLst>
          </p:cNvPr>
          <p:cNvSpPr/>
          <p:nvPr/>
        </p:nvSpPr>
        <p:spPr>
          <a:xfrm>
            <a:off x="2209800" y="5976257"/>
            <a:ext cx="27694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pc="-50" dirty="0">
                <a:solidFill>
                  <a:srgbClr val="000072"/>
                </a:solidFill>
                <a:latin typeface="Arial"/>
                <a:cs typeface="Arial"/>
              </a:rPr>
              <a:t>Demo: </a:t>
            </a:r>
            <a:r>
              <a:rPr lang="en-US" spc="-2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lang="en-US" b="1" spc="85" dirty="0">
                <a:solidFill>
                  <a:srgbClr val="000072"/>
                </a:solidFill>
                <a:latin typeface="Arial"/>
                <a:cs typeface="Arial"/>
                <a:hlinkClick r:id="rId2"/>
              </a:rPr>
              <a:t>Ex:</a:t>
            </a:r>
            <a:r>
              <a:rPr lang="en-US" spc="85" dirty="0">
                <a:solidFill>
                  <a:srgbClr val="000072"/>
                </a:solidFill>
                <a:latin typeface="Arial"/>
                <a:cs typeface="Arial"/>
                <a:hlinkClick r:id="rId2"/>
              </a:rPr>
              <a:t>TableLayout</a:t>
            </a:r>
            <a:endParaRPr lang="en-US" dirty="0">
              <a:latin typeface="Courier New"/>
              <a:cs typeface="Courier New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86498DD-6B6C-4855-AB50-ABE87FA7768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5775" y="1916114"/>
            <a:ext cx="9086850" cy="3648075"/>
          </a:xfrm>
          <a:prstGeom prst="rect">
            <a:avLst/>
          </a:prstGeom>
        </p:spPr>
      </p:pic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B648CEB8-8948-432A-9C3F-31D9A3F663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(C) Prof. Paul Wang - CS Kent University, Pravin Pawar - SUNY Korea</a:t>
            </a:r>
          </a:p>
        </p:txBody>
      </p:sp>
    </p:spTree>
    <p:extLst>
      <p:ext uri="{BB962C8B-B14F-4D97-AF65-F5344CB8AC3E}">
        <p14:creationId xmlns:p14="http://schemas.microsoft.com/office/powerpoint/2010/main" val="228672584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777875">
              <a:lnSpc>
                <a:spcPct val="100000"/>
              </a:lnSpc>
            </a:pPr>
            <a:r>
              <a:rPr sz="2950" b="1" spc="385" dirty="0">
                <a:solidFill>
                  <a:srgbClr val="B20000"/>
                </a:solidFill>
                <a:latin typeface="Arial"/>
                <a:cs typeface="Arial"/>
              </a:rPr>
              <a:t>W</a:t>
            </a:r>
            <a:r>
              <a:rPr sz="2950" b="1" spc="-55" dirty="0">
                <a:solidFill>
                  <a:srgbClr val="B20000"/>
                </a:solidFill>
                <a:latin typeface="Arial"/>
                <a:cs typeface="Arial"/>
              </a:rPr>
              <a:t>ebpage</a:t>
            </a:r>
            <a:r>
              <a:rPr sz="2950" b="1" spc="300" dirty="0">
                <a:solidFill>
                  <a:srgbClr val="B20000"/>
                </a:solidFill>
                <a:latin typeface="Arial"/>
                <a:cs typeface="Arial"/>
              </a:rPr>
              <a:t> </a:t>
            </a:r>
            <a:r>
              <a:rPr sz="2950" b="1" spc="75" dirty="0">
                <a:solidFill>
                  <a:srgbClr val="B20000"/>
                </a:solidFill>
                <a:latin typeface="Arial"/>
                <a:cs typeface="Arial"/>
              </a:rPr>
              <a:t>Character</a:t>
            </a:r>
            <a:r>
              <a:rPr sz="2950" b="1" spc="305" dirty="0">
                <a:solidFill>
                  <a:srgbClr val="B20000"/>
                </a:solidFill>
                <a:latin typeface="Arial"/>
                <a:cs typeface="Arial"/>
              </a:rPr>
              <a:t> </a:t>
            </a:r>
            <a:r>
              <a:rPr sz="2950" b="1" spc="0" dirty="0">
                <a:solidFill>
                  <a:srgbClr val="B20000"/>
                </a:solidFill>
                <a:latin typeface="Arial"/>
                <a:cs typeface="Arial"/>
              </a:rPr>
              <a:t>Enc</a:t>
            </a:r>
            <a:r>
              <a:rPr sz="2950" b="1" spc="95" dirty="0">
                <a:solidFill>
                  <a:srgbClr val="B20000"/>
                </a:solidFill>
                <a:latin typeface="Arial"/>
                <a:cs typeface="Arial"/>
              </a:rPr>
              <a:t>o</a:t>
            </a:r>
            <a:r>
              <a:rPr sz="2950" b="1" spc="15" dirty="0">
                <a:solidFill>
                  <a:srgbClr val="B20000"/>
                </a:solidFill>
                <a:latin typeface="Arial"/>
                <a:cs typeface="Arial"/>
              </a:rPr>
              <a:t>ding</a:t>
            </a:r>
            <a:endParaRPr sz="295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000" spc="204" dirty="0">
                <a:solidFill>
                  <a:srgbClr val="000072"/>
                </a:solidFill>
                <a:latin typeface="Arial"/>
                <a:cs typeface="Arial"/>
              </a:rPr>
              <a:t>More </a:t>
            </a:r>
            <a:r>
              <a:rPr sz="1000" spc="-7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000" spc="275" dirty="0">
                <a:solidFill>
                  <a:srgbClr val="000072"/>
                </a:solidFill>
                <a:latin typeface="Arial"/>
                <a:cs typeface="Arial"/>
              </a:rPr>
              <a:t>HTML5-</a:t>
            </a:r>
            <a:fld id="{81D60167-4931-47E6-BA6A-407CBD079E47}" type="slidenum">
              <a:rPr sz="1000" spc="140" dirty="0" smtClean="0">
                <a:solidFill>
                  <a:srgbClr val="000072"/>
                </a:solidFill>
                <a:latin typeface="Arial"/>
                <a:cs typeface="Arial"/>
              </a:rPr>
              <a:t>24</a:t>
            </a:fld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340191" y="1721421"/>
            <a:ext cx="7484109" cy="503999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74955" marR="60325" indent="-262890">
              <a:lnSpc>
                <a:spcPct val="118500"/>
              </a:lnSpc>
              <a:buClr>
                <a:srgbClr val="000072"/>
              </a:buClr>
              <a:buFont typeface="Arial"/>
              <a:buChar char="•"/>
              <a:tabLst>
                <a:tab pos="274955" algn="l"/>
              </a:tabLst>
            </a:pPr>
            <a:r>
              <a:rPr sz="2050" spc="40" dirty="0">
                <a:solidFill>
                  <a:srgbClr val="000072"/>
                </a:solidFill>
                <a:latin typeface="Arial"/>
                <a:cs typeface="Arial"/>
              </a:rPr>
              <a:t>ASC</a:t>
            </a:r>
            <a:r>
              <a:rPr sz="2050" spc="70" dirty="0">
                <a:solidFill>
                  <a:srgbClr val="000072"/>
                </a:solidFill>
                <a:latin typeface="Arial"/>
                <a:cs typeface="Arial"/>
              </a:rPr>
              <a:t>I</a:t>
            </a:r>
            <a:r>
              <a:rPr sz="2050" spc="85" dirty="0">
                <a:solidFill>
                  <a:srgbClr val="000072"/>
                </a:solidFill>
                <a:latin typeface="Arial"/>
                <a:cs typeface="Arial"/>
              </a:rPr>
              <a:t>I,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55" dirty="0">
                <a:solidFill>
                  <a:srgbClr val="000072"/>
                </a:solidFill>
                <a:latin typeface="Arial"/>
                <a:cs typeface="Arial"/>
              </a:rPr>
              <a:t>sup</a:t>
            </a:r>
            <a:r>
              <a:rPr sz="2050" spc="0" dirty="0">
                <a:solidFill>
                  <a:srgbClr val="000072"/>
                </a:solidFill>
                <a:latin typeface="Arial"/>
                <a:cs typeface="Arial"/>
              </a:rPr>
              <a:t>ported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60" dirty="0">
                <a:solidFill>
                  <a:srgbClr val="000072"/>
                </a:solidFill>
                <a:latin typeface="Arial"/>
                <a:cs typeface="Arial"/>
              </a:rPr>
              <a:t>b</a:t>
            </a:r>
            <a:r>
              <a:rPr sz="2050" spc="60" dirty="0">
                <a:solidFill>
                  <a:srgbClr val="000072"/>
                </a:solidFill>
                <a:latin typeface="Arial"/>
                <a:cs typeface="Arial"/>
              </a:rPr>
              <a:t>y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0" dirty="0">
                <a:solidFill>
                  <a:srgbClr val="000072"/>
                </a:solidFill>
                <a:latin typeface="Arial"/>
                <a:cs typeface="Arial"/>
              </a:rPr>
              <a:t>regular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0" dirty="0">
                <a:solidFill>
                  <a:srgbClr val="000072"/>
                </a:solidFill>
                <a:latin typeface="Arial"/>
                <a:cs typeface="Arial"/>
              </a:rPr>
              <a:t>English</a:t>
            </a:r>
            <a:r>
              <a:rPr sz="2050" spc="12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0" dirty="0">
                <a:solidFill>
                  <a:srgbClr val="000072"/>
                </a:solidFill>
                <a:latin typeface="Arial"/>
                <a:cs typeface="Arial"/>
              </a:rPr>
              <a:t>k</a:t>
            </a:r>
            <a:r>
              <a:rPr sz="2050" spc="-55" dirty="0">
                <a:solidFill>
                  <a:srgbClr val="000072"/>
                </a:solidFill>
                <a:latin typeface="Arial"/>
                <a:cs typeface="Arial"/>
              </a:rPr>
              <a:t>ey</a:t>
            </a:r>
            <a:r>
              <a:rPr sz="2050" spc="0" dirty="0">
                <a:solidFill>
                  <a:srgbClr val="000072"/>
                </a:solidFill>
                <a:latin typeface="Arial"/>
                <a:cs typeface="Arial"/>
              </a:rPr>
              <a:t>b</a:t>
            </a:r>
            <a:r>
              <a:rPr sz="2050" spc="-60" dirty="0">
                <a:solidFill>
                  <a:srgbClr val="000072"/>
                </a:solidFill>
                <a:latin typeface="Arial"/>
                <a:cs typeface="Arial"/>
              </a:rPr>
              <a:t>oards,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80" dirty="0">
                <a:solidFill>
                  <a:srgbClr val="000072"/>
                </a:solidFill>
                <a:latin typeface="Arial"/>
                <a:cs typeface="Arial"/>
              </a:rPr>
              <a:t>co</a:t>
            </a:r>
            <a:r>
              <a:rPr sz="2050" spc="-135" dirty="0">
                <a:solidFill>
                  <a:srgbClr val="000072"/>
                </a:solidFill>
                <a:latin typeface="Arial"/>
                <a:cs typeface="Arial"/>
              </a:rPr>
              <a:t>n</a:t>
            </a:r>
            <a:r>
              <a:rPr sz="2050" spc="0" dirty="0">
                <a:solidFill>
                  <a:srgbClr val="000072"/>
                </a:solidFill>
                <a:latin typeface="Arial"/>
                <a:cs typeface="Arial"/>
              </a:rPr>
              <a:t>tains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15" dirty="0">
                <a:solidFill>
                  <a:srgbClr val="000072"/>
                </a:solidFill>
                <a:latin typeface="Arial"/>
                <a:cs typeface="Arial"/>
              </a:rPr>
              <a:t>only</a:t>
            </a:r>
            <a:r>
              <a:rPr sz="2050" spc="1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14" dirty="0">
                <a:solidFill>
                  <a:srgbClr val="000072"/>
                </a:solidFill>
                <a:latin typeface="Arial"/>
                <a:cs typeface="Arial"/>
              </a:rPr>
              <a:t>128</a:t>
            </a:r>
            <a:r>
              <a:rPr sz="2050" spc="114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70" dirty="0">
                <a:solidFill>
                  <a:srgbClr val="000072"/>
                </a:solidFill>
                <a:latin typeface="Arial"/>
                <a:cs typeface="Arial"/>
              </a:rPr>
              <a:t>c</a:t>
            </a:r>
            <a:r>
              <a:rPr sz="2050" spc="-30" dirty="0">
                <a:solidFill>
                  <a:srgbClr val="000072"/>
                </a:solidFill>
                <a:latin typeface="Arial"/>
                <a:cs typeface="Arial"/>
              </a:rPr>
              <a:t>haracters.</a:t>
            </a:r>
            <a:endParaRPr sz="2050">
              <a:latin typeface="Arial"/>
              <a:cs typeface="Arial"/>
            </a:endParaRPr>
          </a:p>
          <a:p>
            <a:pPr>
              <a:lnSpc>
                <a:spcPts val="1100"/>
              </a:lnSpc>
              <a:spcBef>
                <a:spcPts val="23"/>
              </a:spcBef>
              <a:buClr>
                <a:srgbClr val="000072"/>
              </a:buClr>
              <a:buFont typeface="Arial"/>
              <a:buChar char="•"/>
            </a:pPr>
            <a:endParaRPr sz="1100"/>
          </a:p>
          <a:p>
            <a:pPr marL="274955" marR="710565" indent="-262890">
              <a:lnSpc>
                <a:spcPct val="118500"/>
              </a:lnSpc>
              <a:buClr>
                <a:srgbClr val="000072"/>
              </a:buClr>
              <a:buFont typeface="Arial"/>
              <a:buChar char="•"/>
              <a:tabLst>
                <a:tab pos="274955" algn="l"/>
              </a:tabLst>
            </a:pPr>
            <a:r>
              <a:rPr sz="2050" spc="150" dirty="0">
                <a:solidFill>
                  <a:srgbClr val="000072"/>
                </a:solidFill>
                <a:latin typeface="Arial"/>
                <a:cs typeface="Arial"/>
              </a:rPr>
              <a:t>HTML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65" dirty="0">
                <a:solidFill>
                  <a:srgbClr val="000072"/>
                </a:solidFill>
                <a:latin typeface="Arial"/>
                <a:cs typeface="Arial"/>
              </a:rPr>
              <a:t>uses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60" dirty="0">
                <a:solidFill>
                  <a:srgbClr val="000072"/>
                </a:solidFill>
                <a:latin typeface="Arial"/>
                <a:cs typeface="Arial"/>
              </a:rPr>
              <a:t>Uni</a:t>
            </a:r>
            <a:r>
              <a:rPr sz="2050" spc="5" dirty="0">
                <a:solidFill>
                  <a:srgbClr val="000072"/>
                </a:solidFill>
                <a:latin typeface="Arial"/>
                <a:cs typeface="Arial"/>
              </a:rPr>
              <a:t>v</a:t>
            </a:r>
            <a:r>
              <a:rPr sz="2050" spc="-65" dirty="0">
                <a:solidFill>
                  <a:srgbClr val="000072"/>
                </a:solidFill>
                <a:latin typeface="Arial"/>
                <a:cs typeface="Arial"/>
              </a:rPr>
              <a:t>ersal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0" dirty="0">
                <a:solidFill>
                  <a:srgbClr val="000072"/>
                </a:solidFill>
                <a:latin typeface="Arial"/>
                <a:cs typeface="Arial"/>
              </a:rPr>
              <a:t>Character</a:t>
            </a:r>
            <a:r>
              <a:rPr sz="2050" spc="12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75" dirty="0">
                <a:solidFill>
                  <a:srgbClr val="000072"/>
                </a:solidFill>
                <a:latin typeface="Arial"/>
                <a:cs typeface="Arial"/>
              </a:rPr>
              <a:t>Set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10" dirty="0">
                <a:solidFill>
                  <a:srgbClr val="000072"/>
                </a:solidFill>
                <a:latin typeface="Arial"/>
                <a:cs typeface="Arial"/>
              </a:rPr>
              <a:t>(UCS),</a:t>
            </a:r>
            <a:r>
              <a:rPr sz="2050" spc="12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5" dirty="0">
                <a:solidFill>
                  <a:srgbClr val="000072"/>
                </a:solidFill>
                <a:latin typeface="Arial"/>
                <a:cs typeface="Arial"/>
              </a:rPr>
              <a:t>or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60" dirty="0">
                <a:solidFill>
                  <a:srgbClr val="000072"/>
                </a:solidFill>
                <a:latin typeface="Arial"/>
                <a:cs typeface="Arial"/>
              </a:rPr>
              <a:t>Uni</a:t>
            </a:r>
            <a:r>
              <a:rPr sz="2050" spc="-114" dirty="0">
                <a:solidFill>
                  <a:srgbClr val="000072"/>
                </a:solidFill>
                <a:latin typeface="Arial"/>
                <a:cs typeface="Arial"/>
              </a:rPr>
              <a:t>c</a:t>
            </a:r>
            <a:r>
              <a:rPr sz="2050" spc="-60" dirty="0">
                <a:solidFill>
                  <a:srgbClr val="000072"/>
                </a:solidFill>
                <a:latin typeface="Arial"/>
                <a:cs typeface="Arial"/>
              </a:rPr>
              <a:t>o</a:t>
            </a:r>
            <a:r>
              <a:rPr sz="2050" spc="-80" dirty="0">
                <a:solidFill>
                  <a:srgbClr val="000072"/>
                </a:solidFill>
                <a:latin typeface="Arial"/>
                <a:cs typeface="Arial"/>
              </a:rPr>
              <a:t>de,</a:t>
            </a:r>
            <a:r>
              <a:rPr sz="2050" spc="-50" dirty="0">
                <a:solidFill>
                  <a:srgbClr val="000072"/>
                </a:solidFill>
                <a:latin typeface="Arial"/>
                <a:cs typeface="Arial"/>
              </a:rPr>
              <a:t> defined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55" dirty="0">
                <a:solidFill>
                  <a:srgbClr val="000072"/>
                </a:solidFill>
                <a:latin typeface="Arial"/>
                <a:cs typeface="Arial"/>
              </a:rPr>
              <a:t>in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5" dirty="0">
                <a:solidFill>
                  <a:srgbClr val="000072"/>
                </a:solidFill>
                <a:latin typeface="Arial"/>
                <a:cs typeface="Arial"/>
              </a:rPr>
              <a:t>ISO</a:t>
            </a:r>
            <a:r>
              <a:rPr sz="2050" spc="-114" dirty="0">
                <a:solidFill>
                  <a:srgbClr val="000072"/>
                </a:solidFill>
                <a:latin typeface="Arial"/>
                <a:cs typeface="Arial"/>
              </a:rPr>
              <a:t>106</a:t>
            </a:r>
            <a:r>
              <a:rPr sz="2050" spc="-80" dirty="0">
                <a:solidFill>
                  <a:srgbClr val="000072"/>
                </a:solidFill>
                <a:latin typeface="Arial"/>
                <a:cs typeface="Arial"/>
              </a:rPr>
              <a:t>46.</a:t>
            </a:r>
            <a:endParaRPr sz="2050">
              <a:latin typeface="Arial"/>
              <a:cs typeface="Arial"/>
            </a:endParaRPr>
          </a:p>
          <a:p>
            <a:pPr>
              <a:lnSpc>
                <a:spcPts val="1100"/>
              </a:lnSpc>
              <a:spcBef>
                <a:spcPts val="23"/>
              </a:spcBef>
              <a:buClr>
                <a:srgbClr val="000072"/>
              </a:buClr>
              <a:buFont typeface="Arial"/>
              <a:buChar char="•"/>
            </a:pPr>
            <a:endParaRPr sz="1100"/>
          </a:p>
          <a:p>
            <a:pPr marL="274955" marR="12700" indent="-262890">
              <a:lnSpc>
                <a:spcPct val="118500"/>
              </a:lnSpc>
              <a:buClr>
                <a:srgbClr val="000072"/>
              </a:buClr>
              <a:buFont typeface="Arial"/>
              <a:buChar char="•"/>
              <a:tabLst>
                <a:tab pos="274955" algn="l"/>
              </a:tabLst>
            </a:pPr>
            <a:r>
              <a:rPr sz="2050" spc="-60" dirty="0">
                <a:solidFill>
                  <a:srgbClr val="000072"/>
                </a:solidFill>
                <a:latin typeface="Arial"/>
                <a:cs typeface="Arial"/>
              </a:rPr>
              <a:t>UCS</a:t>
            </a:r>
            <a:r>
              <a:rPr sz="2050" spc="114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80" dirty="0">
                <a:solidFill>
                  <a:srgbClr val="000072"/>
                </a:solidFill>
                <a:latin typeface="Arial"/>
                <a:cs typeface="Arial"/>
              </a:rPr>
              <a:t>co</a:t>
            </a:r>
            <a:r>
              <a:rPr sz="2050" spc="-135" dirty="0">
                <a:solidFill>
                  <a:srgbClr val="000072"/>
                </a:solidFill>
                <a:latin typeface="Arial"/>
                <a:cs typeface="Arial"/>
              </a:rPr>
              <a:t>n</a:t>
            </a:r>
            <a:r>
              <a:rPr sz="2050" spc="55" dirty="0">
                <a:solidFill>
                  <a:srgbClr val="000072"/>
                </a:solidFill>
                <a:latin typeface="Arial"/>
                <a:cs typeface="Arial"/>
              </a:rPr>
              <a:t>tain</a:t>
            </a:r>
            <a:r>
              <a:rPr sz="2050" spc="-220" dirty="0">
                <a:solidFill>
                  <a:srgbClr val="000072"/>
                </a:solidFill>
                <a:latin typeface="Arial"/>
                <a:cs typeface="Arial"/>
              </a:rPr>
              <a:t>s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75" dirty="0">
                <a:solidFill>
                  <a:srgbClr val="000072"/>
                </a:solidFill>
                <a:latin typeface="Arial"/>
                <a:cs typeface="Arial"/>
              </a:rPr>
              <a:t>c</a:t>
            </a:r>
            <a:r>
              <a:rPr sz="2050" spc="-40" dirty="0">
                <a:solidFill>
                  <a:srgbClr val="000072"/>
                </a:solidFill>
                <a:latin typeface="Arial"/>
                <a:cs typeface="Arial"/>
              </a:rPr>
              <a:t>haracters</a:t>
            </a:r>
            <a:r>
              <a:rPr sz="2050" spc="12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20" dirty="0">
                <a:solidFill>
                  <a:srgbClr val="000072"/>
                </a:solidFill>
                <a:latin typeface="Arial"/>
                <a:cs typeface="Arial"/>
              </a:rPr>
              <a:t>from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25" dirty="0">
                <a:solidFill>
                  <a:srgbClr val="000072"/>
                </a:solidFill>
                <a:latin typeface="Arial"/>
                <a:cs typeface="Arial"/>
              </a:rPr>
              <a:t>most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25" dirty="0">
                <a:solidFill>
                  <a:srgbClr val="000072"/>
                </a:solidFill>
                <a:latin typeface="Arial"/>
                <a:cs typeface="Arial"/>
              </a:rPr>
              <a:t>kn</a:t>
            </a:r>
            <a:r>
              <a:rPr sz="2050" spc="-80" dirty="0">
                <a:solidFill>
                  <a:srgbClr val="000072"/>
                </a:solidFill>
                <a:latin typeface="Arial"/>
                <a:cs typeface="Arial"/>
              </a:rPr>
              <a:t>o</a:t>
            </a:r>
            <a:r>
              <a:rPr sz="2050" spc="0" dirty="0">
                <a:solidFill>
                  <a:srgbClr val="000072"/>
                </a:solidFill>
                <a:latin typeface="Arial"/>
                <a:cs typeface="Arial"/>
              </a:rPr>
              <a:t>wn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85" dirty="0">
                <a:solidFill>
                  <a:srgbClr val="000072"/>
                </a:solidFill>
                <a:latin typeface="Arial"/>
                <a:cs typeface="Arial"/>
              </a:rPr>
              <a:t>languages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45" dirty="0">
                <a:solidFill>
                  <a:srgbClr val="000072"/>
                </a:solidFill>
                <a:latin typeface="Arial"/>
                <a:cs typeface="Arial"/>
              </a:rPr>
              <a:t>arranged</a:t>
            </a:r>
            <a:r>
              <a:rPr sz="2050" spc="-2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30" dirty="0">
                <a:solidFill>
                  <a:srgbClr val="000072"/>
                </a:solidFill>
                <a:latin typeface="Arial"/>
                <a:cs typeface="Arial"/>
              </a:rPr>
              <a:t>i</a:t>
            </a:r>
            <a:r>
              <a:rPr sz="2050" spc="20" dirty="0">
                <a:solidFill>
                  <a:srgbClr val="000072"/>
                </a:solidFill>
                <a:latin typeface="Arial"/>
                <a:cs typeface="Arial"/>
              </a:rPr>
              <a:t>n</a:t>
            </a:r>
            <a:r>
              <a:rPr sz="2050" spc="55" dirty="0">
                <a:solidFill>
                  <a:srgbClr val="000072"/>
                </a:solidFill>
                <a:latin typeface="Arial"/>
                <a:cs typeface="Arial"/>
              </a:rPr>
              <a:t>to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14" dirty="0">
                <a:solidFill>
                  <a:srgbClr val="000072"/>
                </a:solidFill>
                <a:latin typeface="Arial"/>
                <a:cs typeface="Arial"/>
              </a:rPr>
              <a:t>a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0" dirty="0">
                <a:solidFill>
                  <a:srgbClr val="000072"/>
                </a:solidFill>
                <a:latin typeface="Arial"/>
                <a:cs typeface="Arial"/>
              </a:rPr>
              <a:t>linear</a:t>
            </a:r>
            <a:r>
              <a:rPr sz="2050" spc="12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20" dirty="0">
                <a:solidFill>
                  <a:srgbClr val="000072"/>
                </a:solidFill>
                <a:latin typeface="Arial"/>
                <a:cs typeface="Arial"/>
              </a:rPr>
              <a:t>sequence. </a:t>
            </a:r>
            <a:r>
              <a:rPr sz="2050" spc="-21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65" dirty="0">
                <a:solidFill>
                  <a:srgbClr val="000072"/>
                </a:solidFill>
                <a:latin typeface="Arial"/>
                <a:cs typeface="Arial"/>
              </a:rPr>
              <a:t>Ea</a:t>
            </a:r>
            <a:r>
              <a:rPr sz="2050" spc="-114" dirty="0">
                <a:solidFill>
                  <a:srgbClr val="000072"/>
                </a:solidFill>
                <a:latin typeface="Arial"/>
                <a:cs typeface="Arial"/>
              </a:rPr>
              <a:t>c</a:t>
            </a:r>
            <a:r>
              <a:rPr sz="2050" spc="0" dirty="0">
                <a:solidFill>
                  <a:srgbClr val="000072"/>
                </a:solidFill>
                <a:latin typeface="Arial"/>
                <a:cs typeface="Arial"/>
              </a:rPr>
              <a:t>h</a:t>
            </a:r>
            <a:r>
              <a:rPr sz="2050" spc="114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75" dirty="0">
                <a:solidFill>
                  <a:srgbClr val="000072"/>
                </a:solidFill>
                <a:latin typeface="Arial"/>
                <a:cs typeface="Arial"/>
              </a:rPr>
              <a:t>c</a:t>
            </a:r>
            <a:r>
              <a:rPr sz="2050" spc="-10" dirty="0">
                <a:solidFill>
                  <a:srgbClr val="000072"/>
                </a:solidFill>
                <a:latin typeface="Arial"/>
                <a:cs typeface="Arial"/>
              </a:rPr>
              <a:t>haracter</a:t>
            </a:r>
            <a:r>
              <a:rPr sz="2050" spc="12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10" dirty="0">
                <a:solidFill>
                  <a:srgbClr val="000072"/>
                </a:solidFill>
                <a:latin typeface="Arial"/>
                <a:cs typeface="Arial"/>
              </a:rPr>
              <a:t>has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14" dirty="0">
                <a:solidFill>
                  <a:srgbClr val="000072"/>
                </a:solidFill>
                <a:latin typeface="Arial"/>
                <a:cs typeface="Arial"/>
              </a:rPr>
              <a:t>a</a:t>
            </a:r>
            <a:r>
              <a:rPr sz="2050" spc="114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05" dirty="0">
                <a:solidFill>
                  <a:srgbClr val="000072"/>
                </a:solidFill>
                <a:latin typeface="Arial"/>
                <a:cs typeface="Arial"/>
              </a:rPr>
              <a:t>c</a:t>
            </a:r>
            <a:r>
              <a:rPr sz="2050" spc="-60" dirty="0">
                <a:solidFill>
                  <a:srgbClr val="000072"/>
                </a:solidFill>
                <a:latin typeface="Arial"/>
                <a:cs typeface="Arial"/>
              </a:rPr>
              <a:t>o</a:t>
            </a:r>
            <a:r>
              <a:rPr sz="2050" spc="-114" dirty="0">
                <a:solidFill>
                  <a:srgbClr val="000072"/>
                </a:solidFill>
                <a:latin typeface="Arial"/>
                <a:cs typeface="Arial"/>
              </a:rPr>
              <a:t>de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55" dirty="0">
                <a:solidFill>
                  <a:srgbClr val="000072"/>
                </a:solidFill>
                <a:latin typeface="Arial"/>
                <a:cs typeface="Arial"/>
              </a:rPr>
              <a:t>p</a:t>
            </a:r>
            <a:r>
              <a:rPr sz="2050" spc="0" dirty="0">
                <a:solidFill>
                  <a:srgbClr val="000072"/>
                </a:solidFill>
                <a:latin typeface="Arial"/>
                <a:cs typeface="Arial"/>
              </a:rPr>
              <a:t>osition. </a:t>
            </a:r>
            <a:r>
              <a:rPr sz="2050" spc="40" dirty="0">
                <a:solidFill>
                  <a:srgbClr val="000072"/>
                </a:solidFill>
                <a:latin typeface="Arial"/>
                <a:cs typeface="Arial"/>
              </a:rPr>
              <a:t>ASC</a:t>
            </a:r>
            <a:r>
              <a:rPr sz="2050" spc="70" dirty="0">
                <a:solidFill>
                  <a:srgbClr val="000072"/>
                </a:solidFill>
                <a:latin typeface="Arial"/>
                <a:cs typeface="Arial"/>
              </a:rPr>
              <a:t>I</a:t>
            </a:r>
            <a:r>
              <a:rPr sz="2050" spc="170" dirty="0">
                <a:solidFill>
                  <a:srgbClr val="000072"/>
                </a:solidFill>
                <a:latin typeface="Arial"/>
                <a:cs typeface="Arial"/>
              </a:rPr>
              <a:t>I</a:t>
            </a:r>
            <a:r>
              <a:rPr sz="2050" spc="114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75" dirty="0">
                <a:solidFill>
                  <a:srgbClr val="000072"/>
                </a:solidFill>
                <a:latin typeface="Arial"/>
                <a:cs typeface="Arial"/>
              </a:rPr>
              <a:t>c</a:t>
            </a:r>
            <a:r>
              <a:rPr sz="2050" spc="-40" dirty="0">
                <a:solidFill>
                  <a:srgbClr val="000072"/>
                </a:solidFill>
                <a:latin typeface="Arial"/>
                <a:cs typeface="Arial"/>
              </a:rPr>
              <a:t>haracters</a:t>
            </a:r>
            <a:r>
              <a:rPr sz="2050" spc="12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70" dirty="0">
                <a:solidFill>
                  <a:srgbClr val="000072"/>
                </a:solidFill>
                <a:latin typeface="Arial"/>
                <a:cs typeface="Arial"/>
              </a:rPr>
              <a:t>are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95" dirty="0">
                <a:solidFill>
                  <a:srgbClr val="000072"/>
                </a:solidFill>
                <a:latin typeface="Arial"/>
                <a:cs typeface="Arial"/>
              </a:rPr>
              <a:t>assigned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55" dirty="0">
                <a:solidFill>
                  <a:srgbClr val="000072"/>
                </a:solidFill>
                <a:latin typeface="Arial"/>
                <a:cs typeface="Arial"/>
              </a:rPr>
              <a:t>p</a:t>
            </a:r>
            <a:r>
              <a:rPr sz="2050" spc="-30" dirty="0">
                <a:solidFill>
                  <a:srgbClr val="000072"/>
                </a:solidFill>
                <a:latin typeface="Arial"/>
                <a:cs typeface="Arial"/>
              </a:rPr>
              <a:t>ositions</a:t>
            </a:r>
            <a:r>
              <a:rPr sz="2050" spc="12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95" dirty="0">
                <a:solidFill>
                  <a:srgbClr val="000072"/>
                </a:solidFill>
                <a:latin typeface="Arial"/>
                <a:cs typeface="Arial"/>
              </a:rPr>
              <a:t>0–127.</a:t>
            </a:r>
            <a:endParaRPr sz="2050">
              <a:latin typeface="Arial"/>
              <a:cs typeface="Arial"/>
            </a:endParaRPr>
          </a:p>
          <a:p>
            <a:pPr>
              <a:lnSpc>
                <a:spcPts val="1100"/>
              </a:lnSpc>
              <a:spcBef>
                <a:spcPts val="23"/>
              </a:spcBef>
              <a:buClr>
                <a:srgbClr val="000072"/>
              </a:buClr>
              <a:buFont typeface="Arial"/>
              <a:buChar char="•"/>
            </a:pPr>
            <a:endParaRPr sz="1100"/>
          </a:p>
          <a:p>
            <a:pPr marL="274955" marR="116205" indent="-262890">
              <a:lnSpc>
                <a:spcPct val="118500"/>
              </a:lnSpc>
              <a:buClr>
                <a:srgbClr val="000072"/>
              </a:buClr>
              <a:buFont typeface="Arial"/>
              <a:buChar char="•"/>
              <a:tabLst>
                <a:tab pos="274955" algn="l"/>
              </a:tabLst>
            </a:pPr>
            <a:r>
              <a:rPr sz="2050" spc="85" dirty="0">
                <a:solidFill>
                  <a:srgbClr val="000072"/>
                </a:solidFill>
                <a:latin typeface="Arial"/>
                <a:cs typeface="Arial"/>
              </a:rPr>
              <a:t>An</a:t>
            </a:r>
            <a:r>
              <a:rPr sz="2050" spc="114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150" dirty="0">
                <a:solidFill>
                  <a:srgbClr val="000072"/>
                </a:solidFill>
                <a:latin typeface="Arial"/>
                <a:cs typeface="Arial"/>
              </a:rPr>
              <a:t>HTML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60" dirty="0">
                <a:solidFill>
                  <a:srgbClr val="000072"/>
                </a:solidFill>
                <a:latin typeface="Arial"/>
                <a:cs typeface="Arial"/>
              </a:rPr>
              <a:t>d</a:t>
            </a:r>
            <a:r>
              <a:rPr sz="2050" spc="-5" dirty="0">
                <a:solidFill>
                  <a:srgbClr val="000072"/>
                </a:solidFill>
                <a:latin typeface="Arial"/>
                <a:cs typeface="Arial"/>
              </a:rPr>
              <a:t>o</a:t>
            </a:r>
            <a:r>
              <a:rPr sz="2050" spc="-65" dirty="0">
                <a:solidFill>
                  <a:srgbClr val="000072"/>
                </a:solidFill>
                <a:latin typeface="Arial"/>
                <a:cs typeface="Arial"/>
              </a:rPr>
              <a:t>cume</a:t>
            </a:r>
            <a:r>
              <a:rPr sz="2050" spc="-114" dirty="0">
                <a:solidFill>
                  <a:srgbClr val="000072"/>
                </a:solidFill>
                <a:latin typeface="Arial"/>
                <a:cs typeface="Arial"/>
              </a:rPr>
              <a:t>n</a:t>
            </a:r>
            <a:r>
              <a:rPr sz="2050" spc="225" dirty="0">
                <a:solidFill>
                  <a:srgbClr val="000072"/>
                </a:solidFill>
                <a:latin typeface="Arial"/>
                <a:cs typeface="Arial"/>
              </a:rPr>
              <a:t>t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80" dirty="0">
                <a:solidFill>
                  <a:srgbClr val="000072"/>
                </a:solidFill>
                <a:latin typeface="Arial"/>
                <a:cs typeface="Arial"/>
              </a:rPr>
              <a:t>co</a:t>
            </a:r>
            <a:r>
              <a:rPr sz="2050" spc="-140" dirty="0">
                <a:solidFill>
                  <a:srgbClr val="000072"/>
                </a:solidFill>
                <a:latin typeface="Arial"/>
                <a:cs typeface="Arial"/>
              </a:rPr>
              <a:t>n</a:t>
            </a:r>
            <a:r>
              <a:rPr sz="2050" spc="30" dirty="0">
                <a:solidFill>
                  <a:srgbClr val="000072"/>
                </a:solidFill>
                <a:latin typeface="Arial"/>
                <a:cs typeface="Arial"/>
              </a:rPr>
              <a:t>taining</a:t>
            </a:r>
            <a:r>
              <a:rPr sz="2050" spc="12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60" dirty="0">
                <a:solidFill>
                  <a:srgbClr val="000072"/>
                </a:solidFill>
                <a:latin typeface="Arial"/>
                <a:cs typeface="Arial"/>
              </a:rPr>
              <a:t>UCS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75" dirty="0">
                <a:solidFill>
                  <a:srgbClr val="000072"/>
                </a:solidFill>
                <a:latin typeface="Arial"/>
                <a:cs typeface="Arial"/>
              </a:rPr>
              <a:t>c</a:t>
            </a:r>
            <a:r>
              <a:rPr sz="2050" spc="-40" dirty="0">
                <a:solidFill>
                  <a:srgbClr val="000072"/>
                </a:solidFill>
                <a:latin typeface="Arial"/>
                <a:cs typeface="Arial"/>
              </a:rPr>
              <a:t>haracters</a:t>
            </a:r>
            <a:r>
              <a:rPr sz="2050" spc="12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80" dirty="0">
                <a:solidFill>
                  <a:srgbClr val="000072"/>
                </a:solidFill>
                <a:latin typeface="Arial"/>
                <a:cs typeface="Arial"/>
              </a:rPr>
              <a:t>can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55" dirty="0">
                <a:solidFill>
                  <a:srgbClr val="000072"/>
                </a:solidFill>
                <a:latin typeface="Arial"/>
                <a:cs typeface="Arial"/>
              </a:rPr>
              <a:t>b</a:t>
            </a:r>
            <a:r>
              <a:rPr sz="2050" spc="-229" dirty="0">
                <a:solidFill>
                  <a:srgbClr val="000072"/>
                </a:solidFill>
                <a:latin typeface="Arial"/>
                <a:cs typeface="Arial"/>
              </a:rPr>
              <a:t>e</a:t>
            </a:r>
            <a:r>
              <a:rPr sz="2050" spc="-114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10" dirty="0">
                <a:solidFill>
                  <a:srgbClr val="000072"/>
                </a:solidFill>
                <a:latin typeface="Arial"/>
                <a:cs typeface="Arial"/>
              </a:rPr>
              <a:t>enc</a:t>
            </a:r>
            <a:r>
              <a:rPr sz="2050" spc="-55" dirty="0">
                <a:solidFill>
                  <a:srgbClr val="000072"/>
                </a:solidFill>
                <a:latin typeface="Arial"/>
                <a:cs typeface="Arial"/>
              </a:rPr>
              <a:t>o</a:t>
            </a:r>
            <a:r>
              <a:rPr sz="2050" spc="-80" dirty="0">
                <a:solidFill>
                  <a:srgbClr val="000072"/>
                </a:solidFill>
                <a:latin typeface="Arial"/>
                <a:cs typeface="Arial"/>
              </a:rPr>
              <a:t>ded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55" dirty="0">
                <a:solidFill>
                  <a:srgbClr val="000072"/>
                </a:solidFill>
                <a:latin typeface="Arial"/>
                <a:cs typeface="Arial"/>
              </a:rPr>
              <a:t>in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20" dirty="0">
                <a:solidFill>
                  <a:srgbClr val="000072"/>
                </a:solidFill>
                <a:latin typeface="Arial"/>
                <a:cs typeface="Arial"/>
              </a:rPr>
              <a:t>differe</a:t>
            </a:r>
            <a:r>
              <a:rPr sz="2050" spc="-75" dirty="0">
                <a:solidFill>
                  <a:srgbClr val="000072"/>
                </a:solidFill>
                <a:latin typeface="Arial"/>
                <a:cs typeface="Arial"/>
              </a:rPr>
              <a:t>n</a:t>
            </a:r>
            <a:r>
              <a:rPr sz="2050" spc="225" dirty="0">
                <a:solidFill>
                  <a:srgbClr val="000072"/>
                </a:solidFill>
                <a:latin typeface="Arial"/>
                <a:cs typeface="Arial"/>
              </a:rPr>
              <a:t>t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60" dirty="0">
                <a:solidFill>
                  <a:srgbClr val="000072"/>
                </a:solidFill>
                <a:latin typeface="Arial"/>
                <a:cs typeface="Arial"/>
              </a:rPr>
              <a:t>w</a:t>
            </a:r>
            <a:r>
              <a:rPr sz="2050" spc="-175" dirty="0">
                <a:solidFill>
                  <a:srgbClr val="000072"/>
                </a:solidFill>
                <a:latin typeface="Arial"/>
                <a:cs typeface="Arial"/>
              </a:rPr>
              <a:t>a</a:t>
            </a:r>
            <a:r>
              <a:rPr sz="2050" spc="-85" dirty="0">
                <a:solidFill>
                  <a:srgbClr val="000072"/>
                </a:solidFill>
                <a:latin typeface="Arial"/>
                <a:cs typeface="Arial"/>
              </a:rPr>
              <a:t>ys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65" dirty="0">
                <a:solidFill>
                  <a:srgbClr val="000072"/>
                </a:solidFill>
                <a:latin typeface="Arial"/>
                <a:cs typeface="Arial"/>
              </a:rPr>
              <a:t>when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40" dirty="0">
                <a:solidFill>
                  <a:srgbClr val="000072"/>
                </a:solidFill>
                <a:latin typeface="Arial"/>
                <a:cs typeface="Arial"/>
              </a:rPr>
              <a:t>stored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65" dirty="0">
                <a:solidFill>
                  <a:srgbClr val="000072"/>
                </a:solidFill>
                <a:latin typeface="Arial"/>
                <a:cs typeface="Arial"/>
              </a:rPr>
              <a:t>as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14" dirty="0">
                <a:solidFill>
                  <a:srgbClr val="000072"/>
                </a:solidFill>
                <a:latin typeface="Arial"/>
                <a:cs typeface="Arial"/>
              </a:rPr>
              <a:t>a</a:t>
            </a:r>
            <a:r>
              <a:rPr sz="2050" spc="114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0" dirty="0">
                <a:solidFill>
                  <a:srgbClr val="000072"/>
                </a:solidFill>
                <a:latin typeface="Arial"/>
                <a:cs typeface="Arial"/>
              </a:rPr>
              <a:t>file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5" dirty="0">
                <a:solidFill>
                  <a:srgbClr val="000072"/>
                </a:solidFill>
                <a:latin typeface="Arial"/>
                <a:cs typeface="Arial"/>
              </a:rPr>
              <a:t>or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35" dirty="0">
                <a:solidFill>
                  <a:srgbClr val="000072"/>
                </a:solidFill>
                <a:latin typeface="Arial"/>
                <a:cs typeface="Arial"/>
              </a:rPr>
              <a:t>transmitted</a:t>
            </a:r>
            <a:r>
              <a:rPr sz="2050" spc="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75" dirty="0">
                <a:solidFill>
                  <a:srgbClr val="000072"/>
                </a:solidFill>
                <a:latin typeface="Arial"/>
                <a:cs typeface="Arial"/>
              </a:rPr>
              <a:t>o</a:t>
            </a:r>
            <a:r>
              <a:rPr sz="2050" spc="0" dirty="0">
                <a:solidFill>
                  <a:srgbClr val="000072"/>
                </a:solidFill>
                <a:latin typeface="Arial"/>
                <a:cs typeface="Arial"/>
              </a:rPr>
              <a:t>v</a:t>
            </a:r>
            <a:r>
              <a:rPr sz="2050" spc="-55" dirty="0">
                <a:solidFill>
                  <a:srgbClr val="000072"/>
                </a:solidFill>
                <a:latin typeface="Arial"/>
                <a:cs typeface="Arial"/>
              </a:rPr>
              <a:t>er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0" dirty="0">
                <a:solidFill>
                  <a:srgbClr val="000072"/>
                </a:solidFill>
                <a:latin typeface="Arial"/>
                <a:cs typeface="Arial"/>
              </a:rPr>
              <a:t>the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55" dirty="0">
                <a:solidFill>
                  <a:srgbClr val="000072"/>
                </a:solidFill>
                <a:latin typeface="Arial"/>
                <a:cs typeface="Arial"/>
              </a:rPr>
              <a:t>I</a:t>
            </a:r>
            <a:r>
              <a:rPr sz="2050" spc="50" dirty="0">
                <a:solidFill>
                  <a:srgbClr val="000072"/>
                </a:solidFill>
                <a:latin typeface="Arial"/>
                <a:cs typeface="Arial"/>
              </a:rPr>
              <a:t>n</a:t>
            </a:r>
            <a:r>
              <a:rPr sz="2050" spc="15" dirty="0">
                <a:solidFill>
                  <a:srgbClr val="000072"/>
                </a:solidFill>
                <a:latin typeface="Arial"/>
                <a:cs typeface="Arial"/>
              </a:rPr>
              <a:t>ternet.</a:t>
            </a:r>
            <a:endParaRPr sz="2050">
              <a:latin typeface="Arial"/>
              <a:cs typeface="Arial"/>
            </a:endParaRPr>
          </a:p>
          <a:p>
            <a:pPr>
              <a:lnSpc>
                <a:spcPts val="1100"/>
              </a:lnSpc>
              <a:spcBef>
                <a:spcPts val="23"/>
              </a:spcBef>
              <a:buClr>
                <a:srgbClr val="000072"/>
              </a:buClr>
              <a:buFont typeface="Arial"/>
              <a:buChar char="•"/>
            </a:pPr>
            <a:endParaRPr sz="1100"/>
          </a:p>
          <a:p>
            <a:pPr marL="274955" marR="121920" indent="-262890">
              <a:lnSpc>
                <a:spcPct val="118500"/>
              </a:lnSpc>
              <a:buClr>
                <a:srgbClr val="000072"/>
              </a:buClr>
              <a:buFont typeface="Arial"/>
              <a:buChar char="•"/>
              <a:tabLst>
                <a:tab pos="274955" algn="l"/>
              </a:tabLst>
            </a:pPr>
            <a:r>
              <a:rPr sz="2050" spc="55" dirty="0">
                <a:solidFill>
                  <a:srgbClr val="000072"/>
                </a:solidFill>
                <a:latin typeface="Arial"/>
                <a:cs typeface="Arial"/>
              </a:rPr>
              <a:t>UTF-8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55" dirty="0">
                <a:solidFill>
                  <a:srgbClr val="000072"/>
                </a:solidFill>
                <a:latin typeface="Arial"/>
                <a:cs typeface="Arial"/>
              </a:rPr>
              <a:t>is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14" dirty="0">
                <a:solidFill>
                  <a:srgbClr val="000072"/>
                </a:solidFill>
                <a:latin typeface="Arial"/>
                <a:cs typeface="Arial"/>
              </a:rPr>
              <a:t>a</a:t>
            </a:r>
            <a:r>
              <a:rPr sz="2050" spc="114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60" dirty="0">
                <a:solidFill>
                  <a:srgbClr val="000072"/>
                </a:solidFill>
                <a:latin typeface="Arial"/>
                <a:cs typeface="Arial"/>
              </a:rPr>
              <a:t>b</a:t>
            </a:r>
            <a:r>
              <a:rPr sz="2050" spc="-10" dirty="0">
                <a:solidFill>
                  <a:srgbClr val="000072"/>
                </a:solidFill>
                <a:latin typeface="Arial"/>
                <a:cs typeface="Arial"/>
              </a:rPr>
              <a:t>yte-orie</a:t>
            </a:r>
            <a:r>
              <a:rPr sz="2050" spc="-65" dirty="0">
                <a:solidFill>
                  <a:srgbClr val="000072"/>
                </a:solidFill>
                <a:latin typeface="Arial"/>
                <a:cs typeface="Arial"/>
              </a:rPr>
              <a:t>n</a:t>
            </a:r>
            <a:r>
              <a:rPr sz="2050" spc="0" dirty="0">
                <a:solidFill>
                  <a:srgbClr val="000072"/>
                </a:solidFill>
                <a:latin typeface="Arial"/>
                <a:cs typeface="Arial"/>
              </a:rPr>
              <a:t>ted</a:t>
            </a:r>
            <a:r>
              <a:rPr sz="2050" spc="114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5" dirty="0">
                <a:solidFill>
                  <a:srgbClr val="000072"/>
                </a:solidFill>
                <a:latin typeface="Arial"/>
                <a:cs typeface="Arial"/>
              </a:rPr>
              <a:t>Unic</a:t>
            </a:r>
            <a:r>
              <a:rPr sz="2050" spc="45" dirty="0">
                <a:solidFill>
                  <a:srgbClr val="000072"/>
                </a:solidFill>
                <a:latin typeface="Arial"/>
                <a:cs typeface="Arial"/>
              </a:rPr>
              <a:t>o</a:t>
            </a:r>
            <a:r>
              <a:rPr sz="2050" spc="-114" dirty="0">
                <a:solidFill>
                  <a:srgbClr val="000072"/>
                </a:solidFill>
                <a:latin typeface="Arial"/>
                <a:cs typeface="Arial"/>
              </a:rPr>
              <a:t>de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15" dirty="0">
                <a:solidFill>
                  <a:srgbClr val="000072"/>
                </a:solidFill>
                <a:latin typeface="Arial"/>
                <a:cs typeface="Arial"/>
              </a:rPr>
              <a:t>transformation</a:t>
            </a:r>
            <a:r>
              <a:rPr sz="2050" spc="13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25" dirty="0">
                <a:solidFill>
                  <a:srgbClr val="000072"/>
                </a:solidFill>
                <a:latin typeface="Arial"/>
                <a:cs typeface="Arial"/>
              </a:rPr>
              <a:t>format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85" dirty="0">
                <a:solidFill>
                  <a:srgbClr val="000072"/>
                </a:solidFill>
                <a:latin typeface="Arial"/>
                <a:cs typeface="Arial"/>
              </a:rPr>
              <a:t>that</a:t>
            </a:r>
            <a:r>
              <a:rPr sz="2050" spc="5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55" dirty="0">
                <a:solidFill>
                  <a:srgbClr val="000072"/>
                </a:solidFill>
                <a:latin typeface="Arial"/>
                <a:cs typeface="Arial"/>
              </a:rPr>
              <a:t>is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55" dirty="0">
                <a:solidFill>
                  <a:srgbClr val="000072"/>
                </a:solidFill>
                <a:latin typeface="Arial"/>
                <a:cs typeface="Arial"/>
              </a:rPr>
              <a:t>p</a:t>
            </a:r>
            <a:r>
              <a:rPr sz="2050" spc="0" dirty="0">
                <a:solidFill>
                  <a:srgbClr val="000072"/>
                </a:solidFill>
                <a:latin typeface="Arial"/>
                <a:cs typeface="Arial"/>
              </a:rPr>
              <a:t>opular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55" dirty="0">
                <a:solidFill>
                  <a:srgbClr val="000072"/>
                </a:solidFill>
                <a:latin typeface="Arial"/>
                <a:cs typeface="Arial"/>
              </a:rPr>
              <a:t>b</a:t>
            </a:r>
            <a:r>
              <a:rPr sz="2050" spc="-155" dirty="0">
                <a:solidFill>
                  <a:srgbClr val="000072"/>
                </a:solidFill>
                <a:latin typeface="Arial"/>
                <a:cs typeface="Arial"/>
              </a:rPr>
              <a:t>ecause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30" dirty="0">
                <a:solidFill>
                  <a:srgbClr val="000072"/>
                </a:solidFill>
                <a:latin typeface="Arial"/>
                <a:cs typeface="Arial"/>
              </a:rPr>
              <a:t>of</a:t>
            </a:r>
            <a:r>
              <a:rPr sz="2050" spc="114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40" dirty="0">
                <a:solidFill>
                  <a:srgbClr val="000072"/>
                </a:solidFill>
                <a:latin typeface="Arial"/>
                <a:cs typeface="Arial"/>
              </a:rPr>
              <a:t>its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40" dirty="0">
                <a:solidFill>
                  <a:srgbClr val="000072"/>
                </a:solidFill>
                <a:latin typeface="Arial"/>
                <a:cs typeface="Arial"/>
              </a:rPr>
              <a:t>ASC</a:t>
            </a:r>
            <a:r>
              <a:rPr sz="2050" spc="70" dirty="0">
                <a:solidFill>
                  <a:srgbClr val="000072"/>
                </a:solidFill>
                <a:latin typeface="Arial"/>
                <a:cs typeface="Arial"/>
              </a:rPr>
              <a:t>I</a:t>
            </a:r>
            <a:r>
              <a:rPr sz="2050" spc="170" dirty="0">
                <a:solidFill>
                  <a:srgbClr val="000072"/>
                </a:solidFill>
                <a:latin typeface="Arial"/>
                <a:cs typeface="Arial"/>
              </a:rPr>
              <a:t>I</a:t>
            </a:r>
            <a:r>
              <a:rPr sz="2050" spc="114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40" dirty="0">
                <a:solidFill>
                  <a:srgbClr val="000072"/>
                </a:solidFill>
                <a:latin typeface="Arial"/>
                <a:cs typeface="Arial"/>
              </a:rPr>
              <a:t>preserving</a:t>
            </a:r>
            <a:r>
              <a:rPr sz="2050" spc="13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5" dirty="0">
                <a:solidFill>
                  <a:srgbClr val="000072"/>
                </a:solidFill>
                <a:latin typeface="Arial"/>
                <a:cs typeface="Arial"/>
              </a:rPr>
              <a:t>quali</a:t>
            </a:r>
            <a:r>
              <a:rPr sz="2050" spc="170" dirty="0">
                <a:solidFill>
                  <a:srgbClr val="000072"/>
                </a:solidFill>
                <a:latin typeface="Arial"/>
                <a:cs typeface="Arial"/>
              </a:rPr>
              <a:t>t</a:t>
            </a:r>
            <a:r>
              <a:rPr sz="2050" spc="-114" dirty="0">
                <a:solidFill>
                  <a:srgbClr val="000072"/>
                </a:solidFill>
                <a:latin typeface="Arial"/>
                <a:cs typeface="Arial"/>
              </a:rPr>
              <a:t>y</a:t>
            </a:r>
            <a:r>
              <a:rPr sz="2050" spc="0" dirty="0">
                <a:solidFill>
                  <a:srgbClr val="000072"/>
                </a:solidFill>
                <a:latin typeface="Arial"/>
                <a:cs typeface="Arial"/>
              </a:rPr>
              <a:t>.</a:t>
            </a:r>
            <a:endParaRPr sz="2050">
              <a:latin typeface="Arial"/>
              <a:cs typeface="Arial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073B4E-5086-42E5-A7BA-4F4F325205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(C) Prof. Paul Wang - CS Kent University, Pravin Pawar - SUNY Korea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994535">
              <a:lnSpc>
                <a:spcPct val="100000"/>
              </a:lnSpc>
            </a:pPr>
            <a:r>
              <a:rPr sz="2950" b="1" spc="280" dirty="0">
                <a:solidFill>
                  <a:srgbClr val="B20000"/>
                </a:solidFill>
                <a:latin typeface="Arial"/>
                <a:cs typeface="Arial"/>
              </a:rPr>
              <a:t>UTF-8</a:t>
            </a:r>
            <a:r>
              <a:rPr sz="2950" b="1" spc="300" dirty="0">
                <a:solidFill>
                  <a:srgbClr val="B20000"/>
                </a:solidFill>
                <a:latin typeface="Arial"/>
                <a:cs typeface="Arial"/>
              </a:rPr>
              <a:t> </a:t>
            </a:r>
            <a:r>
              <a:rPr sz="2950" b="1" spc="0" dirty="0">
                <a:solidFill>
                  <a:srgbClr val="B20000"/>
                </a:solidFill>
                <a:latin typeface="Arial"/>
                <a:cs typeface="Arial"/>
              </a:rPr>
              <a:t>Enc</a:t>
            </a:r>
            <a:r>
              <a:rPr sz="2950" b="1" spc="95" dirty="0">
                <a:solidFill>
                  <a:srgbClr val="B20000"/>
                </a:solidFill>
                <a:latin typeface="Arial"/>
                <a:cs typeface="Arial"/>
              </a:rPr>
              <a:t>o</a:t>
            </a:r>
            <a:r>
              <a:rPr sz="2950" b="1" spc="15" dirty="0">
                <a:solidFill>
                  <a:srgbClr val="B20000"/>
                </a:solidFill>
                <a:latin typeface="Arial"/>
                <a:cs typeface="Arial"/>
              </a:rPr>
              <a:t>ding</a:t>
            </a:r>
            <a:endParaRPr sz="295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000" spc="204" dirty="0">
                <a:solidFill>
                  <a:srgbClr val="000072"/>
                </a:solidFill>
                <a:latin typeface="Arial"/>
                <a:cs typeface="Arial"/>
              </a:rPr>
              <a:t>More </a:t>
            </a:r>
            <a:r>
              <a:rPr sz="1000" spc="-7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000" spc="275" dirty="0">
                <a:solidFill>
                  <a:srgbClr val="000072"/>
                </a:solidFill>
                <a:latin typeface="Arial"/>
                <a:cs typeface="Arial"/>
              </a:rPr>
              <a:t>HTML5-</a:t>
            </a:r>
            <a:fld id="{81D60167-4931-47E6-BA6A-407CBD079E47}" type="slidenum">
              <a:rPr sz="1000" spc="140" dirty="0" smtClean="0">
                <a:solidFill>
                  <a:srgbClr val="000072"/>
                </a:solidFill>
                <a:latin typeface="Arial"/>
                <a:cs typeface="Arial"/>
              </a:rPr>
              <a:t>25</a:t>
            </a:fld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30262" y="1752299"/>
            <a:ext cx="7597775" cy="367474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050" spc="55" dirty="0">
                <a:solidFill>
                  <a:srgbClr val="000072"/>
                </a:solidFill>
                <a:latin typeface="Arial"/>
                <a:cs typeface="Arial"/>
              </a:rPr>
              <a:t>UTF-8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80" dirty="0">
                <a:solidFill>
                  <a:srgbClr val="000072"/>
                </a:solidFill>
                <a:latin typeface="Arial"/>
                <a:cs typeface="Arial"/>
              </a:rPr>
              <a:t>represe</a:t>
            </a:r>
            <a:r>
              <a:rPr sz="2050" spc="-145" dirty="0">
                <a:solidFill>
                  <a:srgbClr val="000072"/>
                </a:solidFill>
                <a:latin typeface="Arial"/>
                <a:cs typeface="Arial"/>
              </a:rPr>
              <a:t>n</a:t>
            </a:r>
            <a:r>
              <a:rPr sz="2050" spc="5" dirty="0">
                <a:solidFill>
                  <a:srgbClr val="000072"/>
                </a:solidFill>
                <a:latin typeface="Arial"/>
                <a:cs typeface="Arial"/>
              </a:rPr>
              <a:t>ts</a:t>
            </a:r>
            <a:endParaRPr sz="2050">
              <a:latin typeface="Arial"/>
              <a:cs typeface="Arial"/>
            </a:endParaRPr>
          </a:p>
          <a:p>
            <a:pPr>
              <a:lnSpc>
                <a:spcPts val="1100"/>
              </a:lnSpc>
              <a:spcBef>
                <a:spcPts val="57"/>
              </a:spcBef>
            </a:pPr>
            <a:endParaRPr sz="1100"/>
          </a:p>
          <a:p>
            <a:pPr marL="484505" marR="12700" indent="-262890">
              <a:lnSpc>
                <a:spcPct val="118900"/>
              </a:lnSpc>
              <a:buClr>
                <a:srgbClr val="000072"/>
              </a:buClr>
              <a:buFont typeface="Arial"/>
              <a:buChar char="•"/>
              <a:tabLst>
                <a:tab pos="484505" algn="l"/>
              </a:tabLst>
            </a:pPr>
            <a:r>
              <a:rPr sz="2050" spc="40" dirty="0">
                <a:solidFill>
                  <a:srgbClr val="000072"/>
                </a:solidFill>
                <a:latin typeface="Arial"/>
                <a:cs typeface="Arial"/>
              </a:rPr>
              <a:t>ASC</a:t>
            </a:r>
            <a:r>
              <a:rPr sz="2050" spc="70" dirty="0">
                <a:solidFill>
                  <a:srgbClr val="000072"/>
                </a:solidFill>
                <a:latin typeface="Arial"/>
                <a:cs typeface="Arial"/>
              </a:rPr>
              <a:t>I</a:t>
            </a:r>
            <a:r>
              <a:rPr sz="2050" spc="170" dirty="0">
                <a:solidFill>
                  <a:srgbClr val="000072"/>
                </a:solidFill>
                <a:latin typeface="Arial"/>
                <a:cs typeface="Arial"/>
              </a:rPr>
              <a:t>I</a:t>
            </a:r>
            <a:r>
              <a:rPr sz="2050" spc="114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75" dirty="0">
                <a:solidFill>
                  <a:srgbClr val="000072"/>
                </a:solidFill>
                <a:latin typeface="Arial"/>
                <a:cs typeface="Arial"/>
              </a:rPr>
              <a:t>c</a:t>
            </a:r>
            <a:r>
              <a:rPr sz="2050" spc="-40" dirty="0">
                <a:solidFill>
                  <a:srgbClr val="000072"/>
                </a:solidFill>
                <a:latin typeface="Arial"/>
                <a:cs typeface="Arial"/>
              </a:rPr>
              <a:t>haracters</a:t>
            </a:r>
            <a:r>
              <a:rPr sz="2050" spc="12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35" dirty="0">
                <a:solidFill>
                  <a:srgbClr val="000072"/>
                </a:solidFill>
                <a:latin typeface="Arial"/>
                <a:cs typeface="Arial"/>
              </a:rPr>
              <a:t>(c</a:t>
            </a:r>
            <a:r>
              <a:rPr sz="2050" spc="10" dirty="0">
                <a:solidFill>
                  <a:srgbClr val="000072"/>
                </a:solidFill>
                <a:latin typeface="Arial"/>
                <a:cs typeface="Arial"/>
              </a:rPr>
              <a:t>o</a:t>
            </a:r>
            <a:r>
              <a:rPr sz="2050" spc="-114" dirty="0">
                <a:solidFill>
                  <a:srgbClr val="000072"/>
                </a:solidFill>
                <a:latin typeface="Arial"/>
                <a:cs typeface="Arial"/>
              </a:rPr>
              <a:t>de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55" dirty="0">
                <a:solidFill>
                  <a:srgbClr val="000072"/>
                </a:solidFill>
                <a:latin typeface="Arial"/>
                <a:cs typeface="Arial"/>
              </a:rPr>
              <a:t>p</a:t>
            </a:r>
            <a:r>
              <a:rPr sz="2050" spc="-30" dirty="0">
                <a:solidFill>
                  <a:srgbClr val="000072"/>
                </a:solidFill>
                <a:latin typeface="Arial"/>
                <a:cs typeface="Arial"/>
              </a:rPr>
              <a:t>ositions</a:t>
            </a:r>
            <a:r>
              <a:rPr sz="2050" spc="12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75" dirty="0">
                <a:solidFill>
                  <a:srgbClr val="000072"/>
                </a:solidFill>
                <a:latin typeface="Arial"/>
                <a:cs typeface="Arial"/>
              </a:rPr>
              <a:t>0–127)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90" dirty="0">
                <a:solidFill>
                  <a:srgbClr val="000072"/>
                </a:solidFill>
                <a:latin typeface="Arial"/>
                <a:cs typeface="Arial"/>
              </a:rPr>
              <a:t>with</a:t>
            </a:r>
            <a:r>
              <a:rPr sz="2050" spc="12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0" dirty="0">
                <a:solidFill>
                  <a:srgbClr val="000072"/>
                </a:solidFill>
                <a:latin typeface="Arial"/>
                <a:cs typeface="Arial"/>
              </a:rPr>
              <a:t>the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0" dirty="0">
                <a:solidFill>
                  <a:srgbClr val="000072"/>
                </a:solidFill>
                <a:latin typeface="Arial"/>
                <a:cs typeface="Arial"/>
              </a:rPr>
              <a:t>l</a:t>
            </a:r>
            <a:r>
              <a:rPr sz="2050" spc="-60" dirty="0">
                <a:solidFill>
                  <a:srgbClr val="000072"/>
                </a:solidFill>
                <a:latin typeface="Arial"/>
                <a:cs typeface="Arial"/>
              </a:rPr>
              <a:t>ow</a:t>
            </a:r>
            <a:r>
              <a:rPr sz="2050" spc="-55" dirty="0">
                <a:solidFill>
                  <a:srgbClr val="000072"/>
                </a:solidFill>
                <a:latin typeface="Arial"/>
                <a:cs typeface="Arial"/>
              </a:rPr>
              <a:t>er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14" dirty="0">
                <a:solidFill>
                  <a:srgbClr val="000072"/>
                </a:solidFill>
                <a:latin typeface="Arial"/>
                <a:cs typeface="Arial"/>
              </a:rPr>
              <a:t>7</a:t>
            </a:r>
            <a:r>
              <a:rPr sz="2050" spc="114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30" dirty="0">
                <a:solidFill>
                  <a:srgbClr val="000072"/>
                </a:solidFill>
                <a:latin typeface="Arial"/>
                <a:cs typeface="Arial"/>
              </a:rPr>
              <a:t>bits</a:t>
            </a:r>
            <a:r>
              <a:rPr sz="2050" spc="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30" dirty="0">
                <a:solidFill>
                  <a:srgbClr val="000072"/>
                </a:solidFill>
                <a:latin typeface="Arial"/>
                <a:cs typeface="Arial"/>
              </a:rPr>
              <a:t>of</a:t>
            </a:r>
            <a:r>
              <a:rPr sz="2050" spc="114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14" dirty="0">
                <a:solidFill>
                  <a:srgbClr val="000072"/>
                </a:solidFill>
                <a:latin typeface="Arial"/>
                <a:cs typeface="Arial"/>
              </a:rPr>
              <a:t>1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60" dirty="0">
                <a:solidFill>
                  <a:srgbClr val="000072"/>
                </a:solidFill>
                <a:latin typeface="Arial"/>
                <a:cs typeface="Arial"/>
              </a:rPr>
              <a:t>b</a:t>
            </a:r>
            <a:r>
              <a:rPr sz="2050" spc="15" dirty="0">
                <a:solidFill>
                  <a:srgbClr val="000072"/>
                </a:solidFill>
                <a:latin typeface="Arial"/>
                <a:cs typeface="Arial"/>
              </a:rPr>
              <a:t>yte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30" dirty="0">
                <a:solidFill>
                  <a:srgbClr val="000072"/>
                </a:solidFill>
                <a:latin typeface="Arial"/>
                <a:cs typeface="Arial"/>
              </a:rPr>
              <a:t>(single-</a:t>
            </a:r>
            <a:r>
              <a:rPr sz="2050" spc="-85" dirty="0">
                <a:solidFill>
                  <a:srgbClr val="000072"/>
                </a:solidFill>
                <a:latin typeface="Arial"/>
                <a:cs typeface="Arial"/>
              </a:rPr>
              <a:t>b</a:t>
            </a:r>
            <a:r>
              <a:rPr sz="2050" spc="15" dirty="0">
                <a:solidFill>
                  <a:srgbClr val="000072"/>
                </a:solidFill>
                <a:latin typeface="Arial"/>
                <a:cs typeface="Arial"/>
              </a:rPr>
              <a:t>yte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05" dirty="0">
                <a:solidFill>
                  <a:srgbClr val="000072"/>
                </a:solidFill>
                <a:latin typeface="Arial"/>
                <a:cs typeface="Arial"/>
              </a:rPr>
              <a:t>c</a:t>
            </a:r>
            <a:r>
              <a:rPr sz="2050" spc="-60" dirty="0">
                <a:solidFill>
                  <a:srgbClr val="000072"/>
                </a:solidFill>
                <a:latin typeface="Arial"/>
                <a:cs typeface="Arial"/>
              </a:rPr>
              <a:t>o</a:t>
            </a:r>
            <a:r>
              <a:rPr sz="2050" spc="-40" dirty="0">
                <a:solidFill>
                  <a:srgbClr val="000072"/>
                </a:solidFill>
                <a:latin typeface="Arial"/>
                <a:cs typeface="Arial"/>
              </a:rPr>
              <a:t>de)</a:t>
            </a:r>
            <a:endParaRPr sz="2050">
              <a:latin typeface="Arial"/>
              <a:cs typeface="Arial"/>
            </a:endParaRPr>
          </a:p>
          <a:p>
            <a:pPr>
              <a:lnSpc>
                <a:spcPts val="600"/>
              </a:lnSpc>
              <a:spcBef>
                <a:spcPts val="22"/>
              </a:spcBef>
              <a:buClr>
                <a:srgbClr val="000072"/>
              </a:buClr>
              <a:buFont typeface="Arial"/>
              <a:buChar char="•"/>
            </a:pPr>
            <a:endParaRPr sz="600"/>
          </a:p>
          <a:p>
            <a:pPr>
              <a:lnSpc>
                <a:spcPts val="1000"/>
              </a:lnSpc>
              <a:buClr>
                <a:srgbClr val="000072"/>
              </a:buClr>
              <a:buFont typeface="Arial"/>
              <a:buChar char="•"/>
            </a:pPr>
            <a:endParaRPr sz="1000"/>
          </a:p>
          <a:p>
            <a:pPr marL="484505" indent="-262890">
              <a:lnSpc>
                <a:spcPct val="100000"/>
              </a:lnSpc>
              <a:buClr>
                <a:srgbClr val="000072"/>
              </a:buClr>
              <a:buFont typeface="Arial"/>
              <a:buChar char="•"/>
              <a:tabLst>
                <a:tab pos="484505" algn="l"/>
              </a:tabLst>
            </a:pPr>
            <a:r>
              <a:rPr sz="2050" spc="-60" dirty="0">
                <a:solidFill>
                  <a:srgbClr val="000072"/>
                </a:solidFill>
                <a:latin typeface="Arial"/>
                <a:cs typeface="Arial"/>
              </a:rPr>
              <a:t>C</a:t>
            </a:r>
            <a:r>
              <a:rPr sz="2050" spc="5" dirty="0">
                <a:solidFill>
                  <a:srgbClr val="000072"/>
                </a:solidFill>
                <a:latin typeface="Arial"/>
                <a:cs typeface="Arial"/>
              </a:rPr>
              <a:t>o</a:t>
            </a:r>
            <a:r>
              <a:rPr sz="2050" spc="-114" dirty="0">
                <a:solidFill>
                  <a:srgbClr val="000072"/>
                </a:solidFill>
                <a:latin typeface="Arial"/>
                <a:cs typeface="Arial"/>
              </a:rPr>
              <a:t>de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55" dirty="0">
                <a:solidFill>
                  <a:srgbClr val="000072"/>
                </a:solidFill>
                <a:latin typeface="Arial"/>
                <a:cs typeface="Arial"/>
              </a:rPr>
              <a:t>p</a:t>
            </a:r>
            <a:r>
              <a:rPr sz="2050" spc="-30" dirty="0">
                <a:solidFill>
                  <a:srgbClr val="000072"/>
                </a:solidFill>
                <a:latin typeface="Arial"/>
                <a:cs typeface="Arial"/>
              </a:rPr>
              <a:t>ositions</a:t>
            </a:r>
            <a:r>
              <a:rPr sz="2050" spc="12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14" dirty="0">
                <a:solidFill>
                  <a:srgbClr val="000072"/>
                </a:solidFill>
                <a:latin typeface="Arial"/>
                <a:cs typeface="Arial"/>
              </a:rPr>
              <a:t>128–2047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90" dirty="0">
                <a:solidFill>
                  <a:srgbClr val="000072"/>
                </a:solidFill>
                <a:latin typeface="Arial"/>
                <a:cs typeface="Arial"/>
              </a:rPr>
              <a:t>with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14" dirty="0">
                <a:solidFill>
                  <a:srgbClr val="000072"/>
                </a:solidFill>
                <a:latin typeface="Arial"/>
                <a:cs typeface="Arial"/>
              </a:rPr>
              <a:t>2</a:t>
            </a:r>
            <a:r>
              <a:rPr sz="2050" spc="114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60" dirty="0">
                <a:solidFill>
                  <a:srgbClr val="000072"/>
                </a:solidFill>
                <a:latin typeface="Arial"/>
                <a:cs typeface="Arial"/>
              </a:rPr>
              <a:t>b</a:t>
            </a:r>
            <a:r>
              <a:rPr sz="2050" spc="-40" dirty="0">
                <a:solidFill>
                  <a:srgbClr val="000072"/>
                </a:solidFill>
                <a:latin typeface="Arial"/>
                <a:cs typeface="Arial"/>
              </a:rPr>
              <a:t>ytes</a:t>
            </a:r>
            <a:endParaRPr sz="2050">
              <a:latin typeface="Arial"/>
              <a:cs typeface="Arial"/>
            </a:endParaRPr>
          </a:p>
          <a:p>
            <a:pPr>
              <a:lnSpc>
                <a:spcPts val="600"/>
              </a:lnSpc>
              <a:spcBef>
                <a:spcPts val="22"/>
              </a:spcBef>
              <a:buClr>
                <a:srgbClr val="000072"/>
              </a:buClr>
              <a:buFont typeface="Arial"/>
              <a:buChar char="•"/>
            </a:pPr>
            <a:endParaRPr sz="600"/>
          </a:p>
          <a:p>
            <a:pPr>
              <a:lnSpc>
                <a:spcPts val="1000"/>
              </a:lnSpc>
              <a:buClr>
                <a:srgbClr val="000072"/>
              </a:buClr>
              <a:buFont typeface="Arial"/>
              <a:buChar char="•"/>
            </a:pPr>
            <a:endParaRPr sz="1000"/>
          </a:p>
          <a:p>
            <a:pPr marL="484505" indent="-262890">
              <a:lnSpc>
                <a:spcPct val="100000"/>
              </a:lnSpc>
              <a:buClr>
                <a:srgbClr val="000072"/>
              </a:buClr>
              <a:buFont typeface="Arial"/>
              <a:buChar char="•"/>
              <a:tabLst>
                <a:tab pos="484505" algn="l"/>
              </a:tabLst>
            </a:pPr>
            <a:r>
              <a:rPr sz="2050" spc="-60" dirty="0">
                <a:solidFill>
                  <a:srgbClr val="000072"/>
                </a:solidFill>
                <a:latin typeface="Arial"/>
                <a:cs typeface="Arial"/>
              </a:rPr>
              <a:t>C</a:t>
            </a:r>
            <a:r>
              <a:rPr sz="2050" spc="5" dirty="0">
                <a:solidFill>
                  <a:srgbClr val="000072"/>
                </a:solidFill>
                <a:latin typeface="Arial"/>
                <a:cs typeface="Arial"/>
              </a:rPr>
              <a:t>o</a:t>
            </a:r>
            <a:r>
              <a:rPr sz="2050" spc="-114" dirty="0">
                <a:solidFill>
                  <a:srgbClr val="000072"/>
                </a:solidFill>
                <a:latin typeface="Arial"/>
                <a:cs typeface="Arial"/>
              </a:rPr>
              <a:t>de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55" dirty="0">
                <a:solidFill>
                  <a:srgbClr val="000072"/>
                </a:solidFill>
                <a:latin typeface="Arial"/>
                <a:cs typeface="Arial"/>
              </a:rPr>
              <a:t>p</a:t>
            </a:r>
            <a:r>
              <a:rPr sz="2050" spc="-30" dirty="0">
                <a:solidFill>
                  <a:srgbClr val="000072"/>
                </a:solidFill>
                <a:latin typeface="Arial"/>
                <a:cs typeface="Arial"/>
              </a:rPr>
              <a:t>ositions</a:t>
            </a:r>
            <a:r>
              <a:rPr sz="2050" spc="12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14" dirty="0">
                <a:solidFill>
                  <a:srgbClr val="000072"/>
                </a:solidFill>
                <a:latin typeface="Arial"/>
                <a:cs typeface="Arial"/>
              </a:rPr>
              <a:t>2048–65536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90" dirty="0">
                <a:solidFill>
                  <a:srgbClr val="000072"/>
                </a:solidFill>
                <a:latin typeface="Arial"/>
                <a:cs typeface="Arial"/>
              </a:rPr>
              <a:t>with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14" dirty="0">
                <a:solidFill>
                  <a:srgbClr val="000072"/>
                </a:solidFill>
                <a:latin typeface="Arial"/>
                <a:cs typeface="Arial"/>
              </a:rPr>
              <a:t>3</a:t>
            </a:r>
            <a:r>
              <a:rPr sz="2050" spc="114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60" dirty="0">
                <a:solidFill>
                  <a:srgbClr val="000072"/>
                </a:solidFill>
                <a:latin typeface="Arial"/>
                <a:cs typeface="Arial"/>
              </a:rPr>
              <a:t>b</a:t>
            </a:r>
            <a:r>
              <a:rPr sz="2050" spc="-40" dirty="0">
                <a:solidFill>
                  <a:srgbClr val="000072"/>
                </a:solidFill>
                <a:latin typeface="Arial"/>
                <a:cs typeface="Arial"/>
              </a:rPr>
              <a:t>ytes</a:t>
            </a:r>
            <a:endParaRPr sz="2050">
              <a:latin typeface="Arial"/>
              <a:cs typeface="Arial"/>
            </a:endParaRPr>
          </a:p>
          <a:p>
            <a:pPr>
              <a:lnSpc>
                <a:spcPts val="600"/>
              </a:lnSpc>
              <a:spcBef>
                <a:spcPts val="22"/>
              </a:spcBef>
            </a:pPr>
            <a:endParaRPr sz="600"/>
          </a:p>
          <a:p>
            <a:pPr>
              <a:lnSpc>
                <a:spcPts val="1000"/>
              </a:lnSpc>
            </a:pPr>
            <a:endParaRPr sz="1000"/>
          </a:p>
          <a:p>
            <a:pPr marL="12700">
              <a:lnSpc>
                <a:spcPct val="100000"/>
              </a:lnSpc>
            </a:pPr>
            <a:r>
              <a:rPr sz="2050" spc="55" dirty="0">
                <a:solidFill>
                  <a:srgbClr val="000072"/>
                </a:solidFill>
                <a:latin typeface="Arial"/>
                <a:cs typeface="Arial"/>
              </a:rPr>
              <a:t>UTF-8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55" dirty="0">
                <a:solidFill>
                  <a:srgbClr val="000072"/>
                </a:solidFill>
                <a:latin typeface="Arial"/>
                <a:cs typeface="Arial"/>
              </a:rPr>
              <a:t>is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0" dirty="0">
                <a:solidFill>
                  <a:srgbClr val="000072"/>
                </a:solidFill>
                <a:latin typeface="Arial"/>
                <a:cs typeface="Arial"/>
              </a:rPr>
              <a:t>the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75" dirty="0">
                <a:solidFill>
                  <a:srgbClr val="000072"/>
                </a:solidFill>
                <a:latin typeface="Arial"/>
                <a:cs typeface="Arial"/>
              </a:rPr>
              <a:t>recommended</a:t>
            </a:r>
            <a:r>
              <a:rPr sz="2050" spc="13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10" dirty="0">
                <a:solidFill>
                  <a:srgbClr val="000072"/>
                </a:solidFill>
                <a:latin typeface="Arial"/>
                <a:cs typeface="Arial"/>
              </a:rPr>
              <a:t>enc</a:t>
            </a:r>
            <a:r>
              <a:rPr sz="2050" spc="-60" dirty="0">
                <a:solidFill>
                  <a:srgbClr val="000072"/>
                </a:solidFill>
                <a:latin typeface="Arial"/>
                <a:cs typeface="Arial"/>
              </a:rPr>
              <a:t>o</a:t>
            </a:r>
            <a:r>
              <a:rPr sz="2050" spc="0" dirty="0">
                <a:solidFill>
                  <a:srgbClr val="000072"/>
                </a:solidFill>
                <a:latin typeface="Arial"/>
                <a:cs typeface="Arial"/>
              </a:rPr>
              <a:t>ding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20" dirty="0">
                <a:solidFill>
                  <a:srgbClr val="000072"/>
                </a:solidFill>
                <a:latin typeface="Arial"/>
                <a:cs typeface="Arial"/>
              </a:rPr>
              <a:t>for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60" dirty="0">
                <a:solidFill>
                  <a:srgbClr val="000072"/>
                </a:solidFill>
                <a:latin typeface="Arial"/>
                <a:cs typeface="Arial"/>
              </a:rPr>
              <a:t>w</a:t>
            </a:r>
            <a:r>
              <a:rPr sz="2050" spc="-120" dirty="0">
                <a:solidFill>
                  <a:srgbClr val="000072"/>
                </a:solidFill>
                <a:latin typeface="Arial"/>
                <a:cs typeface="Arial"/>
              </a:rPr>
              <a:t>ebpages.</a:t>
            </a:r>
            <a:endParaRPr sz="2050">
              <a:latin typeface="Arial"/>
              <a:cs typeface="Arial"/>
            </a:endParaRPr>
          </a:p>
          <a:p>
            <a:pPr>
              <a:lnSpc>
                <a:spcPts val="500"/>
              </a:lnSpc>
              <a:spcBef>
                <a:spcPts val="48"/>
              </a:spcBef>
            </a:pPr>
            <a:endParaRPr sz="5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 marL="12700">
              <a:lnSpc>
                <a:spcPct val="100000"/>
              </a:lnSpc>
            </a:pP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</a:rPr>
              <a:t>&lt;meta charset="utf-8" /&gt;</a:t>
            </a:r>
            <a:endParaRPr sz="2050">
              <a:latin typeface="Courier New"/>
              <a:cs typeface="Courier New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C9174E-A0F3-4C97-8FBE-CEDE1550F3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(C) Prof. Paul Wang - CS Kent University, Pravin Pawar - SUNY Korea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077889" y="970546"/>
            <a:ext cx="5901055" cy="77724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956435" marR="12700" indent="-1944370">
              <a:lnSpc>
                <a:spcPts val="2930"/>
              </a:lnSpc>
            </a:pPr>
            <a:r>
              <a:rPr sz="2950" b="1" spc="100" dirty="0">
                <a:solidFill>
                  <a:srgbClr val="B20000"/>
                </a:solidFill>
                <a:latin typeface="Arial"/>
                <a:cs typeface="Arial"/>
              </a:rPr>
              <a:t>Numeric</a:t>
            </a:r>
            <a:r>
              <a:rPr sz="2950" b="1" spc="300" dirty="0">
                <a:solidFill>
                  <a:srgbClr val="B20000"/>
                </a:solidFill>
                <a:latin typeface="Arial"/>
                <a:cs typeface="Arial"/>
              </a:rPr>
              <a:t> </a:t>
            </a:r>
            <a:r>
              <a:rPr sz="2950" b="1" spc="15" dirty="0">
                <a:solidFill>
                  <a:srgbClr val="B20000"/>
                </a:solidFill>
                <a:latin typeface="Arial"/>
                <a:cs typeface="Arial"/>
              </a:rPr>
              <a:t>and</a:t>
            </a:r>
            <a:r>
              <a:rPr sz="2950" b="1" spc="295" dirty="0">
                <a:solidFill>
                  <a:srgbClr val="B20000"/>
                </a:solidFill>
                <a:latin typeface="Arial"/>
                <a:cs typeface="Arial"/>
              </a:rPr>
              <a:t> </a:t>
            </a:r>
            <a:r>
              <a:rPr sz="2950" b="1" spc="95" dirty="0">
                <a:solidFill>
                  <a:srgbClr val="B20000"/>
                </a:solidFill>
                <a:latin typeface="Arial"/>
                <a:cs typeface="Arial"/>
              </a:rPr>
              <a:t>Named</a:t>
            </a:r>
            <a:r>
              <a:rPr sz="2950" b="1" spc="300" dirty="0">
                <a:solidFill>
                  <a:srgbClr val="B20000"/>
                </a:solidFill>
                <a:latin typeface="Arial"/>
                <a:cs typeface="Arial"/>
              </a:rPr>
              <a:t> </a:t>
            </a:r>
            <a:r>
              <a:rPr sz="2950" b="1" spc="75" dirty="0">
                <a:solidFill>
                  <a:srgbClr val="B20000"/>
                </a:solidFill>
                <a:latin typeface="Arial"/>
                <a:cs typeface="Arial"/>
              </a:rPr>
              <a:t>Character</a:t>
            </a:r>
            <a:r>
              <a:rPr sz="2950" b="1" spc="40" dirty="0">
                <a:solidFill>
                  <a:srgbClr val="B20000"/>
                </a:solidFill>
                <a:latin typeface="Arial"/>
                <a:cs typeface="Arial"/>
              </a:rPr>
              <a:t> </a:t>
            </a:r>
            <a:r>
              <a:rPr sz="2950" b="1" spc="-35" dirty="0">
                <a:solidFill>
                  <a:srgbClr val="B20000"/>
                </a:solidFill>
                <a:latin typeface="Arial"/>
                <a:cs typeface="Arial"/>
              </a:rPr>
              <a:t>References</a:t>
            </a:r>
            <a:endParaRPr sz="295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000" spc="204" dirty="0">
                <a:solidFill>
                  <a:srgbClr val="000072"/>
                </a:solidFill>
                <a:latin typeface="Arial"/>
                <a:cs typeface="Arial"/>
              </a:rPr>
              <a:t>More </a:t>
            </a:r>
            <a:r>
              <a:rPr sz="1000" spc="-7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000" spc="275" dirty="0">
                <a:solidFill>
                  <a:srgbClr val="000072"/>
                </a:solidFill>
                <a:latin typeface="Arial"/>
                <a:cs typeface="Arial"/>
              </a:rPr>
              <a:t>HTML5-</a:t>
            </a:r>
            <a:fld id="{81D60167-4931-47E6-BA6A-407CBD079E47}" type="slidenum">
              <a:rPr sz="1000" spc="140" dirty="0" smtClean="0">
                <a:solidFill>
                  <a:srgbClr val="000072"/>
                </a:solidFill>
                <a:latin typeface="Arial"/>
                <a:cs typeface="Arial"/>
              </a:rPr>
              <a:t>26</a:t>
            </a:fld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340191" y="2098727"/>
            <a:ext cx="7548245" cy="438086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74955" marR="12700" indent="-262890">
              <a:lnSpc>
                <a:spcPct val="118900"/>
              </a:lnSpc>
              <a:buClr>
                <a:srgbClr val="000072"/>
              </a:buClr>
              <a:buFont typeface="Arial"/>
              <a:buChar char="•"/>
              <a:tabLst>
                <a:tab pos="274955" algn="l"/>
              </a:tabLst>
            </a:pPr>
            <a:r>
              <a:rPr sz="2050" dirty="0">
                <a:solidFill>
                  <a:srgbClr val="000072"/>
                </a:solidFill>
                <a:latin typeface="Arial"/>
                <a:cs typeface="Arial"/>
              </a:rPr>
              <a:t>On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14" dirty="0">
                <a:solidFill>
                  <a:srgbClr val="000072"/>
                </a:solidFill>
                <a:latin typeface="Arial"/>
                <a:cs typeface="Arial"/>
              </a:rPr>
              <a:t>a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0" dirty="0">
                <a:solidFill>
                  <a:srgbClr val="000072"/>
                </a:solidFill>
                <a:latin typeface="Arial"/>
                <a:cs typeface="Arial"/>
              </a:rPr>
              <a:t>computer,</a:t>
            </a:r>
            <a:r>
              <a:rPr sz="2050" spc="12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170" dirty="0">
                <a:solidFill>
                  <a:srgbClr val="000072"/>
                </a:solidFill>
                <a:latin typeface="Arial"/>
                <a:cs typeface="Arial"/>
              </a:rPr>
              <a:t>it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55" dirty="0">
                <a:solidFill>
                  <a:srgbClr val="000072"/>
                </a:solidFill>
                <a:latin typeface="Arial"/>
                <a:cs typeface="Arial"/>
              </a:rPr>
              <a:t>is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20" dirty="0">
                <a:solidFill>
                  <a:srgbClr val="000072"/>
                </a:solidFill>
                <a:latin typeface="Arial"/>
                <a:cs typeface="Arial"/>
              </a:rPr>
              <a:t>harder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55" dirty="0">
                <a:solidFill>
                  <a:srgbClr val="000072"/>
                </a:solidFill>
                <a:latin typeface="Arial"/>
                <a:cs typeface="Arial"/>
              </a:rPr>
              <a:t>to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14" dirty="0">
                <a:solidFill>
                  <a:srgbClr val="000072"/>
                </a:solidFill>
                <a:latin typeface="Arial"/>
                <a:cs typeface="Arial"/>
              </a:rPr>
              <a:t>e</a:t>
            </a:r>
            <a:r>
              <a:rPr sz="2050" spc="-175" dirty="0">
                <a:solidFill>
                  <a:srgbClr val="000072"/>
                </a:solidFill>
                <a:latin typeface="Arial"/>
                <a:cs typeface="Arial"/>
              </a:rPr>
              <a:t>n</a:t>
            </a:r>
            <a:r>
              <a:rPr sz="2050" spc="35" dirty="0">
                <a:solidFill>
                  <a:srgbClr val="000072"/>
                </a:solidFill>
                <a:latin typeface="Arial"/>
                <a:cs typeface="Arial"/>
              </a:rPr>
              <a:t>ter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0" dirty="0">
                <a:solidFill>
                  <a:srgbClr val="000072"/>
                </a:solidFill>
                <a:latin typeface="Arial"/>
                <a:cs typeface="Arial"/>
              </a:rPr>
              <a:t>non-ASC</a:t>
            </a:r>
            <a:r>
              <a:rPr sz="2050" spc="60" dirty="0">
                <a:solidFill>
                  <a:srgbClr val="000072"/>
                </a:solidFill>
                <a:latin typeface="Arial"/>
                <a:cs typeface="Arial"/>
              </a:rPr>
              <a:t>I</a:t>
            </a:r>
            <a:r>
              <a:rPr sz="2050" spc="170" dirty="0">
                <a:solidFill>
                  <a:srgbClr val="000072"/>
                </a:solidFill>
                <a:latin typeface="Arial"/>
                <a:cs typeface="Arial"/>
              </a:rPr>
              <a:t>I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75" dirty="0">
                <a:solidFill>
                  <a:srgbClr val="000072"/>
                </a:solidFill>
                <a:latin typeface="Arial"/>
                <a:cs typeface="Arial"/>
              </a:rPr>
              <a:t>c</a:t>
            </a:r>
            <a:r>
              <a:rPr sz="2050" spc="-40" dirty="0">
                <a:solidFill>
                  <a:srgbClr val="000072"/>
                </a:solidFill>
                <a:latin typeface="Arial"/>
                <a:cs typeface="Arial"/>
              </a:rPr>
              <a:t>haracters</a:t>
            </a:r>
            <a:r>
              <a:rPr sz="2050" spc="12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30" dirty="0">
                <a:solidFill>
                  <a:srgbClr val="000072"/>
                </a:solidFill>
                <a:latin typeface="Arial"/>
                <a:cs typeface="Arial"/>
              </a:rPr>
              <a:t>i</a:t>
            </a:r>
            <a:r>
              <a:rPr sz="2050" spc="20" dirty="0">
                <a:solidFill>
                  <a:srgbClr val="000072"/>
                </a:solidFill>
                <a:latin typeface="Arial"/>
                <a:cs typeface="Arial"/>
              </a:rPr>
              <a:t>n</a:t>
            </a:r>
            <a:r>
              <a:rPr sz="2050" spc="55" dirty="0">
                <a:solidFill>
                  <a:srgbClr val="000072"/>
                </a:solidFill>
                <a:latin typeface="Arial"/>
                <a:cs typeface="Arial"/>
              </a:rPr>
              <a:t>to</a:t>
            </a:r>
            <a:r>
              <a:rPr sz="2050" spc="3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14" dirty="0">
                <a:solidFill>
                  <a:srgbClr val="000072"/>
                </a:solidFill>
                <a:latin typeface="Arial"/>
                <a:cs typeface="Arial"/>
              </a:rPr>
              <a:t>a</a:t>
            </a:r>
            <a:r>
              <a:rPr sz="2050" spc="114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60" dirty="0">
                <a:solidFill>
                  <a:srgbClr val="000072"/>
                </a:solidFill>
                <a:latin typeface="Arial"/>
                <a:cs typeface="Arial"/>
              </a:rPr>
              <a:t>d</a:t>
            </a:r>
            <a:r>
              <a:rPr sz="2050" spc="-5" dirty="0">
                <a:solidFill>
                  <a:srgbClr val="000072"/>
                </a:solidFill>
                <a:latin typeface="Arial"/>
                <a:cs typeface="Arial"/>
              </a:rPr>
              <a:t>o</a:t>
            </a:r>
            <a:r>
              <a:rPr sz="2050" spc="-65" dirty="0">
                <a:solidFill>
                  <a:srgbClr val="000072"/>
                </a:solidFill>
                <a:latin typeface="Arial"/>
                <a:cs typeface="Arial"/>
              </a:rPr>
              <a:t>cume</a:t>
            </a:r>
            <a:r>
              <a:rPr sz="2050" spc="-114" dirty="0">
                <a:solidFill>
                  <a:srgbClr val="000072"/>
                </a:solidFill>
                <a:latin typeface="Arial"/>
                <a:cs typeface="Arial"/>
              </a:rPr>
              <a:t>n</a:t>
            </a:r>
            <a:r>
              <a:rPr sz="2050" spc="110" dirty="0">
                <a:solidFill>
                  <a:srgbClr val="000072"/>
                </a:solidFill>
                <a:latin typeface="Arial"/>
                <a:cs typeface="Arial"/>
              </a:rPr>
              <a:t>t.</a:t>
            </a:r>
            <a:endParaRPr sz="2050">
              <a:latin typeface="Arial"/>
              <a:cs typeface="Arial"/>
            </a:endParaRPr>
          </a:p>
          <a:p>
            <a:pPr>
              <a:lnSpc>
                <a:spcPts val="1100"/>
              </a:lnSpc>
              <a:spcBef>
                <a:spcPts val="57"/>
              </a:spcBef>
              <a:buClr>
                <a:srgbClr val="000072"/>
              </a:buClr>
              <a:buFont typeface="Arial"/>
              <a:buChar char="•"/>
            </a:pPr>
            <a:endParaRPr sz="1100"/>
          </a:p>
          <a:p>
            <a:pPr marL="274955" marR="212725" indent="-262890">
              <a:lnSpc>
                <a:spcPct val="118900"/>
              </a:lnSpc>
              <a:buClr>
                <a:srgbClr val="000072"/>
              </a:buClr>
              <a:buFont typeface="Arial"/>
              <a:buChar char="•"/>
              <a:tabLst>
                <a:tab pos="274955" algn="l"/>
              </a:tabLst>
            </a:pPr>
            <a:r>
              <a:rPr sz="2050" spc="130" dirty="0">
                <a:solidFill>
                  <a:srgbClr val="000072"/>
                </a:solidFill>
                <a:latin typeface="Arial"/>
                <a:cs typeface="Arial"/>
              </a:rPr>
              <a:t>With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40" dirty="0">
                <a:solidFill>
                  <a:srgbClr val="000072"/>
                </a:solidFill>
                <a:latin typeface="Arial"/>
                <a:cs typeface="Arial"/>
              </a:rPr>
              <a:t>alternati</a:t>
            </a:r>
            <a:r>
              <a:rPr sz="2050" spc="0" dirty="0">
                <a:solidFill>
                  <a:srgbClr val="000072"/>
                </a:solidFill>
                <a:latin typeface="Arial"/>
                <a:cs typeface="Arial"/>
              </a:rPr>
              <a:t>v</a:t>
            </a:r>
            <a:r>
              <a:rPr sz="2050" spc="-229" dirty="0">
                <a:solidFill>
                  <a:srgbClr val="000072"/>
                </a:solidFill>
                <a:latin typeface="Arial"/>
                <a:cs typeface="Arial"/>
              </a:rPr>
              <a:t>e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i="1" spc="35" dirty="0">
                <a:solidFill>
                  <a:srgbClr val="000072"/>
                </a:solidFill>
                <a:latin typeface="Arial"/>
                <a:cs typeface="Arial"/>
              </a:rPr>
              <a:t>input</a:t>
            </a:r>
            <a:r>
              <a:rPr sz="2050" i="1" spc="17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i="1" spc="-50" dirty="0">
                <a:solidFill>
                  <a:srgbClr val="000072"/>
                </a:solidFill>
                <a:latin typeface="Arial"/>
                <a:cs typeface="Arial"/>
              </a:rPr>
              <a:t>meth</a:t>
            </a:r>
            <a:r>
              <a:rPr sz="2050" i="1" spc="-204" dirty="0">
                <a:solidFill>
                  <a:srgbClr val="000072"/>
                </a:solidFill>
                <a:latin typeface="Arial"/>
                <a:cs typeface="Arial"/>
              </a:rPr>
              <a:t>o</a:t>
            </a:r>
            <a:r>
              <a:rPr sz="2050" i="1" spc="-145" dirty="0">
                <a:solidFill>
                  <a:srgbClr val="000072"/>
                </a:solidFill>
                <a:latin typeface="Arial"/>
                <a:cs typeface="Arial"/>
              </a:rPr>
              <a:t>ds</a:t>
            </a:r>
            <a:r>
              <a:rPr sz="2050" spc="-145" dirty="0">
                <a:solidFill>
                  <a:srgbClr val="000072"/>
                </a:solidFill>
                <a:latin typeface="Arial"/>
                <a:cs typeface="Arial"/>
              </a:rPr>
              <a:t>,</a:t>
            </a:r>
            <a:r>
              <a:rPr sz="2050" spc="114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35" dirty="0">
                <a:solidFill>
                  <a:srgbClr val="000072"/>
                </a:solidFill>
                <a:latin typeface="Arial"/>
                <a:cs typeface="Arial"/>
              </a:rPr>
              <a:t>and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40" dirty="0">
                <a:solidFill>
                  <a:srgbClr val="000072"/>
                </a:solidFill>
                <a:latin typeface="Arial"/>
                <a:cs typeface="Arial"/>
              </a:rPr>
              <a:t>some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0" dirty="0">
                <a:solidFill>
                  <a:srgbClr val="000072"/>
                </a:solidFill>
                <a:latin typeface="Arial"/>
                <a:cs typeface="Arial"/>
              </a:rPr>
              <a:t>learning,</a:t>
            </a:r>
            <a:r>
              <a:rPr sz="2050" spc="12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70" dirty="0">
                <a:solidFill>
                  <a:srgbClr val="000072"/>
                </a:solidFill>
                <a:latin typeface="Arial"/>
                <a:cs typeface="Arial"/>
              </a:rPr>
              <a:t>c</a:t>
            </a:r>
            <a:r>
              <a:rPr sz="2050" spc="-5" dirty="0">
                <a:solidFill>
                  <a:srgbClr val="000072"/>
                </a:solidFill>
                <a:latin typeface="Arial"/>
                <a:cs typeface="Arial"/>
              </a:rPr>
              <a:t>h</a:t>
            </a:r>
            <a:r>
              <a:rPr sz="2050" spc="-40" dirty="0">
                <a:solidFill>
                  <a:srgbClr val="000072"/>
                </a:solidFill>
                <a:latin typeface="Arial"/>
                <a:cs typeface="Arial"/>
              </a:rPr>
              <a:t>aract</a:t>
            </a:r>
            <a:r>
              <a:rPr sz="2050" spc="-45" dirty="0">
                <a:solidFill>
                  <a:srgbClr val="000072"/>
                </a:solidFill>
                <a:latin typeface="Arial"/>
                <a:cs typeface="Arial"/>
              </a:rPr>
              <a:t>e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r</a:t>
            </a:r>
            <a:r>
              <a:rPr sz="2050" spc="10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20" dirty="0">
                <a:solidFill>
                  <a:srgbClr val="000072"/>
                </a:solidFill>
                <a:latin typeface="Arial"/>
                <a:cs typeface="Arial"/>
              </a:rPr>
              <a:t>from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20" dirty="0">
                <a:solidFill>
                  <a:srgbClr val="000072"/>
                </a:solidFill>
                <a:latin typeface="Arial"/>
                <a:cs typeface="Arial"/>
              </a:rPr>
              <a:t>differe</a:t>
            </a:r>
            <a:r>
              <a:rPr sz="2050" spc="-75" dirty="0">
                <a:solidFill>
                  <a:srgbClr val="000072"/>
                </a:solidFill>
                <a:latin typeface="Arial"/>
                <a:cs typeface="Arial"/>
              </a:rPr>
              <a:t>n</a:t>
            </a:r>
            <a:r>
              <a:rPr sz="2050" spc="225" dirty="0">
                <a:solidFill>
                  <a:srgbClr val="000072"/>
                </a:solidFill>
                <a:latin typeface="Arial"/>
                <a:cs typeface="Arial"/>
              </a:rPr>
              <a:t>t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85" dirty="0">
                <a:solidFill>
                  <a:srgbClr val="000072"/>
                </a:solidFill>
                <a:latin typeface="Arial"/>
                <a:cs typeface="Arial"/>
              </a:rPr>
              <a:t>languages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35" dirty="0">
                <a:solidFill>
                  <a:srgbClr val="000072"/>
                </a:solidFill>
                <a:latin typeface="Arial"/>
                <a:cs typeface="Arial"/>
              </a:rPr>
              <a:t>and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50" dirty="0">
                <a:solidFill>
                  <a:srgbClr val="000072"/>
                </a:solidFill>
                <a:latin typeface="Arial"/>
                <a:cs typeface="Arial"/>
              </a:rPr>
              <a:t>UNICODE</a:t>
            </a:r>
            <a:r>
              <a:rPr sz="2050" spc="12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75" dirty="0">
                <a:solidFill>
                  <a:srgbClr val="000072"/>
                </a:solidFill>
                <a:latin typeface="Arial"/>
                <a:cs typeface="Arial"/>
              </a:rPr>
              <a:t>c</a:t>
            </a:r>
            <a:r>
              <a:rPr sz="2050" spc="-40" dirty="0">
                <a:solidFill>
                  <a:srgbClr val="000072"/>
                </a:solidFill>
                <a:latin typeface="Arial"/>
                <a:cs typeface="Arial"/>
              </a:rPr>
              <a:t>haracters</a:t>
            </a:r>
            <a:r>
              <a:rPr sz="2050" spc="12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80" dirty="0">
                <a:solidFill>
                  <a:srgbClr val="000072"/>
                </a:solidFill>
                <a:latin typeface="Arial"/>
                <a:cs typeface="Arial"/>
              </a:rPr>
              <a:t>can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55" dirty="0">
                <a:solidFill>
                  <a:srgbClr val="000072"/>
                </a:solidFill>
                <a:latin typeface="Arial"/>
                <a:cs typeface="Arial"/>
              </a:rPr>
              <a:t>b</a:t>
            </a:r>
            <a:r>
              <a:rPr sz="2050" spc="-229" dirty="0">
                <a:solidFill>
                  <a:srgbClr val="000072"/>
                </a:solidFill>
                <a:latin typeface="Arial"/>
                <a:cs typeface="Arial"/>
              </a:rPr>
              <a:t>e</a:t>
            </a:r>
            <a:r>
              <a:rPr sz="2050" spc="-114" dirty="0">
                <a:solidFill>
                  <a:srgbClr val="000072"/>
                </a:solidFill>
                <a:latin typeface="Arial"/>
                <a:cs typeface="Arial"/>
              </a:rPr>
              <a:t> e</a:t>
            </a:r>
            <a:r>
              <a:rPr sz="2050" spc="-175" dirty="0">
                <a:solidFill>
                  <a:srgbClr val="000072"/>
                </a:solidFill>
                <a:latin typeface="Arial"/>
                <a:cs typeface="Arial"/>
              </a:rPr>
              <a:t>n</a:t>
            </a:r>
            <a:r>
              <a:rPr sz="2050" spc="-20" dirty="0">
                <a:solidFill>
                  <a:srgbClr val="000072"/>
                </a:solidFill>
                <a:latin typeface="Arial"/>
                <a:cs typeface="Arial"/>
              </a:rPr>
              <a:t>tered</a:t>
            </a:r>
            <a:r>
              <a:rPr sz="2050" spc="12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30" dirty="0">
                <a:solidFill>
                  <a:srgbClr val="000072"/>
                </a:solidFill>
                <a:latin typeface="Arial"/>
                <a:cs typeface="Arial"/>
              </a:rPr>
              <a:t>i</a:t>
            </a:r>
            <a:r>
              <a:rPr sz="2050" spc="20" dirty="0">
                <a:solidFill>
                  <a:srgbClr val="000072"/>
                </a:solidFill>
                <a:latin typeface="Arial"/>
                <a:cs typeface="Arial"/>
              </a:rPr>
              <a:t>n</a:t>
            </a:r>
            <a:r>
              <a:rPr sz="2050" spc="55" dirty="0">
                <a:solidFill>
                  <a:srgbClr val="000072"/>
                </a:solidFill>
                <a:latin typeface="Arial"/>
                <a:cs typeface="Arial"/>
              </a:rPr>
              <a:t>to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60" dirty="0">
                <a:solidFill>
                  <a:srgbClr val="000072"/>
                </a:solidFill>
                <a:latin typeface="Arial"/>
                <a:cs typeface="Arial"/>
              </a:rPr>
              <a:t>d</a:t>
            </a:r>
            <a:r>
              <a:rPr sz="2050" spc="-5" dirty="0">
                <a:solidFill>
                  <a:srgbClr val="000072"/>
                </a:solidFill>
                <a:latin typeface="Arial"/>
                <a:cs typeface="Arial"/>
              </a:rPr>
              <a:t>o</a:t>
            </a:r>
            <a:r>
              <a:rPr sz="2050" spc="-65" dirty="0">
                <a:solidFill>
                  <a:srgbClr val="000072"/>
                </a:solidFill>
                <a:latin typeface="Arial"/>
                <a:cs typeface="Arial"/>
              </a:rPr>
              <a:t>cume</a:t>
            </a:r>
            <a:r>
              <a:rPr sz="2050" spc="-114" dirty="0">
                <a:solidFill>
                  <a:srgbClr val="000072"/>
                </a:solidFill>
                <a:latin typeface="Arial"/>
                <a:cs typeface="Arial"/>
              </a:rPr>
              <a:t>n</a:t>
            </a:r>
            <a:r>
              <a:rPr sz="2050" spc="5" dirty="0">
                <a:solidFill>
                  <a:srgbClr val="000072"/>
                </a:solidFill>
                <a:latin typeface="Arial"/>
                <a:cs typeface="Arial"/>
              </a:rPr>
              <a:t>ts.</a:t>
            </a:r>
            <a:endParaRPr sz="2050">
              <a:latin typeface="Arial"/>
              <a:cs typeface="Arial"/>
            </a:endParaRPr>
          </a:p>
          <a:p>
            <a:pPr>
              <a:lnSpc>
                <a:spcPts val="1100"/>
              </a:lnSpc>
              <a:spcBef>
                <a:spcPts val="57"/>
              </a:spcBef>
              <a:buClr>
                <a:srgbClr val="000072"/>
              </a:buClr>
              <a:buFont typeface="Arial"/>
              <a:buChar char="•"/>
            </a:pPr>
            <a:endParaRPr sz="1100"/>
          </a:p>
          <a:p>
            <a:pPr marL="274955" marR="341630" indent="-262890">
              <a:lnSpc>
                <a:spcPct val="118900"/>
              </a:lnSpc>
              <a:buClr>
                <a:srgbClr val="000072"/>
              </a:buClr>
              <a:buFont typeface="Arial"/>
              <a:buChar char="•"/>
              <a:tabLst>
                <a:tab pos="274955" algn="l"/>
              </a:tabLst>
            </a:pPr>
            <a:r>
              <a:rPr sz="2050" spc="150" dirty="0">
                <a:solidFill>
                  <a:srgbClr val="000072"/>
                </a:solidFill>
                <a:latin typeface="Arial"/>
                <a:cs typeface="Arial"/>
              </a:rPr>
              <a:t>HTML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0" dirty="0">
                <a:solidFill>
                  <a:srgbClr val="000072"/>
                </a:solidFill>
                <a:latin typeface="Arial"/>
                <a:cs typeface="Arial"/>
              </a:rPr>
              <a:t>Numeric</a:t>
            </a:r>
            <a:r>
              <a:rPr sz="2050" spc="12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35" dirty="0">
                <a:solidFill>
                  <a:srgbClr val="000072"/>
                </a:solidFill>
                <a:latin typeface="Arial"/>
                <a:cs typeface="Arial"/>
              </a:rPr>
              <a:t>and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55" dirty="0">
                <a:solidFill>
                  <a:srgbClr val="000072"/>
                </a:solidFill>
                <a:latin typeface="Arial"/>
                <a:cs typeface="Arial"/>
              </a:rPr>
              <a:t>Named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0" dirty="0">
                <a:solidFill>
                  <a:srgbClr val="000072"/>
                </a:solidFill>
                <a:latin typeface="Arial"/>
                <a:cs typeface="Arial"/>
              </a:rPr>
              <a:t>Character</a:t>
            </a:r>
            <a:r>
              <a:rPr sz="2050" spc="12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05" dirty="0">
                <a:solidFill>
                  <a:srgbClr val="000072"/>
                </a:solidFill>
                <a:latin typeface="Arial"/>
                <a:cs typeface="Arial"/>
              </a:rPr>
              <a:t>References</a:t>
            </a:r>
            <a:r>
              <a:rPr sz="2050" spc="12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0" dirty="0">
                <a:solidFill>
                  <a:srgbClr val="000072"/>
                </a:solidFill>
                <a:latin typeface="Arial"/>
                <a:cs typeface="Arial"/>
              </a:rPr>
              <a:t>pr</a:t>
            </a:r>
            <a:r>
              <a:rPr sz="2050" spc="-60" dirty="0">
                <a:solidFill>
                  <a:srgbClr val="000072"/>
                </a:solidFill>
                <a:latin typeface="Arial"/>
                <a:cs typeface="Arial"/>
              </a:rPr>
              <a:t>o</a:t>
            </a:r>
            <a:r>
              <a:rPr sz="2050" spc="-10" dirty="0">
                <a:solidFill>
                  <a:srgbClr val="000072"/>
                </a:solidFill>
                <a:latin typeface="Arial"/>
                <a:cs typeface="Arial"/>
              </a:rPr>
              <a:t>vide</a:t>
            </a:r>
            <a:r>
              <a:rPr sz="2050" spc="12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14" dirty="0">
                <a:solidFill>
                  <a:srgbClr val="000072"/>
                </a:solidFill>
                <a:latin typeface="Arial"/>
                <a:cs typeface="Arial"/>
              </a:rPr>
              <a:t>a</a:t>
            </a:r>
            <a:r>
              <a:rPr sz="2050" spc="-6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75" dirty="0">
                <a:solidFill>
                  <a:srgbClr val="000072"/>
                </a:solidFill>
                <a:latin typeface="Arial"/>
                <a:cs typeface="Arial"/>
              </a:rPr>
              <a:t>c</a:t>
            </a:r>
            <a:r>
              <a:rPr sz="2050" spc="-20" dirty="0">
                <a:solidFill>
                  <a:srgbClr val="000072"/>
                </a:solidFill>
                <a:latin typeface="Arial"/>
                <a:cs typeface="Arial"/>
              </a:rPr>
              <a:t>haracter-set-inde</a:t>
            </a:r>
            <a:r>
              <a:rPr sz="2050" spc="50" dirty="0">
                <a:solidFill>
                  <a:srgbClr val="000072"/>
                </a:solidFill>
                <a:latin typeface="Arial"/>
                <a:cs typeface="Arial"/>
              </a:rPr>
              <a:t>p</a:t>
            </a:r>
            <a:r>
              <a:rPr sz="2050" spc="-95" dirty="0">
                <a:solidFill>
                  <a:srgbClr val="000072"/>
                </a:solidFill>
                <a:latin typeface="Arial"/>
                <a:cs typeface="Arial"/>
              </a:rPr>
              <a:t>ende</a:t>
            </a:r>
            <a:r>
              <a:rPr sz="2050" spc="-150" dirty="0">
                <a:solidFill>
                  <a:srgbClr val="000072"/>
                </a:solidFill>
                <a:latin typeface="Arial"/>
                <a:cs typeface="Arial"/>
              </a:rPr>
              <a:t>n</a:t>
            </a:r>
            <a:r>
              <a:rPr sz="2050" spc="225" dirty="0">
                <a:solidFill>
                  <a:srgbClr val="000072"/>
                </a:solidFill>
                <a:latin typeface="Arial"/>
                <a:cs typeface="Arial"/>
              </a:rPr>
              <a:t>t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60" dirty="0">
                <a:solidFill>
                  <a:srgbClr val="000072"/>
                </a:solidFill>
                <a:latin typeface="Arial"/>
                <a:cs typeface="Arial"/>
              </a:rPr>
              <a:t>w</a:t>
            </a:r>
            <a:r>
              <a:rPr sz="2050" spc="-175" dirty="0">
                <a:solidFill>
                  <a:srgbClr val="000072"/>
                </a:solidFill>
                <a:latin typeface="Arial"/>
                <a:cs typeface="Arial"/>
              </a:rPr>
              <a:t>a</a:t>
            </a:r>
            <a:r>
              <a:rPr sz="2050" spc="60" dirty="0">
                <a:solidFill>
                  <a:srgbClr val="000072"/>
                </a:solidFill>
                <a:latin typeface="Arial"/>
                <a:cs typeface="Arial"/>
              </a:rPr>
              <a:t>y</a:t>
            </a:r>
            <a:r>
              <a:rPr sz="2050" spc="114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55" dirty="0">
                <a:solidFill>
                  <a:srgbClr val="000072"/>
                </a:solidFill>
                <a:latin typeface="Arial"/>
                <a:cs typeface="Arial"/>
              </a:rPr>
              <a:t>to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45" dirty="0">
                <a:solidFill>
                  <a:srgbClr val="000072"/>
                </a:solidFill>
                <a:latin typeface="Arial"/>
                <a:cs typeface="Arial"/>
              </a:rPr>
              <a:t>use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50" dirty="0">
                <a:solidFill>
                  <a:srgbClr val="000072"/>
                </a:solidFill>
                <a:latin typeface="Arial"/>
                <a:cs typeface="Arial"/>
              </a:rPr>
              <a:t>UNICODE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70" dirty="0">
                <a:solidFill>
                  <a:srgbClr val="000072"/>
                </a:solidFill>
                <a:latin typeface="Arial"/>
                <a:cs typeface="Arial"/>
              </a:rPr>
              <a:t>c</a:t>
            </a:r>
            <a:r>
              <a:rPr sz="2050" spc="-30" dirty="0">
                <a:solidFill>
                  <a:srgbClr val="000072"/>
                </a:solidFill>
                <a:latin typeface="Arial"/>
                <a:cs typeface="Arial"/>
              </a:rPr>
              <a:t>haracters.</a:t>
            </a:r>
            <a:endParaRPr sz="2050">
              <a:latin typeface="Arial"/>
              <a:cs typeface="Arial"/>
            </a:endParaRPr>
          </a:p>
          <a:p>
            <a:pPr>
              <a:lnSpc>
                <a:spcPts val="1100"/>
              </a:lnSpc>
              <a:spcBef>
                <a:spcPts val="57"/>
              </a:spcBef>
              <a:buClr>
                <a:srgbClr val="000072"/>
              </a:buClr>
              <a:buFont typeface="Arial"/>
              <a:buChar char="•"/>
            </a:pPr>
            <a:endParaRPr sz="1100"/>
          </a:p>
          <a:p>
            <a:pPr marL="274955" marR="122555" indent="-262890">
              <a:lnSpc>
                <a:spcPct val="118900"/>
              </a:lnSpc>
              <a:buClr>
                <a:srgbClr val="000072"/>
              </a:buClr>
              <a:buFont typeface="Arial"/>
              <a:buChar char="•"/>
              <a:tabLst>
                <a:tab pos="274955" algn="l"/>
              </a:tabLst>
            </a:pPr>
            <a:r>
              <a:rPr sz="2050" spc="175" dirty="0">
                <a:solidFill>
                  <a:srgbClr val="000072"/>
                </a:solidFill>
                <a:latin typeface="Arial"/>
                <a:cs typeface="Arial"/>
              </a:rPr>
              <a:t>A</a:t>
            </a:r>
            <a:r>
              <a:rPr sz="2050" spc="114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i="1" spc="0" dirty="0">
                <a:solidFill>
                  <a:srgbClr val="000072"/>
                </a:solidFill>
                <a:latin typeface="Arial"/>
                <a:cs typeface="Arial"/>
              </a:rPr>
              <a:t>numeric</a:t>
            </a:r>
            <a:r>
              <a:rPr sz="2050" i="1" spc="17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i="1" spc="-90" dirty="0">
                <a:solidFill>
                  <a:srgbClr val="000072"/>
                </a:solidFill>
                <a:latin typeface="Arial"/>
                <a:cs typeface="Arial"/>
              </a:rPr>
              <a:t>cha</a:t>
            </a:r>
            <a:r>
              <a:rPr sz="2050" i="1" spc="75" dirty="0">
                <a:solidFill>
                  <a:srgbClr val="000072"/>
                </a:solidFill>
                <a:latin typeface="Arial"/>
                <a:cs typeface="Arial"/>
              </a:rPr>
              <a:t>r</a:t>
            </a:r>
            <a:r>
              <a:rPr sz="2050" i="1" spc="-10" dirty="0">
                <a:solidFill>
                  <a:srgbClr val="000072"/>
                </a:solidFill>
                <a:latin typeface="Arial"/>
                <a:cs typeface="Arial"/>
              </a:rPr>
              <a:t>acter</a:t>
            </a:r>
            <a:r>
              <a:rPr sz="2050" i="1" spc="16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i="1" spc="75" dirty="0">
                <a:solidFill>
                  <a:srgbClr val="000072"/>
                </a:solidFill>
                <a:latin typeface="Arial"/>
                <a:cs typeface="Arial"/>
              </a:rPr>
              <a:t>r</a:t>
            </a:r>
            <a:r>
              <a:rPr sz="2050" i="1" spc="-114" dirty="0">
                <a:solidFill>
                  <a:srgbClr val="000072"/>
                </a:solidFill>
                <a:latin typeface="Arial"/>
                <a:cs typeface="Arial"/>
              </a:rPr>
              <a:t>efe</a:t>
            </a:r>
            <a:r>
              <a:rPr sz="2050" i="1" spc="75" dirty="0">
                <a:solidFill>
                  <a:srgbClr val="000072"/>
                </a:solidFill>
                <a:latin typeface="Arial"/>
                <a:cs typeface="Arial"/>
              </a:rPr>
              <a:t>r</a:t>
            </a:r>
            <a:r>
              <a:rPr sz="2050" i="1" spc="-95" dirty="0">
                <a:solidFill>
                  <a:srgbClr val="000072"/>
                </a:solidFill>
                <a:latin typeface="Arial"/>
                <a:cs typeface="Arial"/>
              </a:rPr>
              <a:t>en</a:t>
            </a:r>
            <a:r>
              <a:rPr sz="2050" i="1" spc="-195" dirty="0">
                <a:solidFill>
                  <a:srgbClr val="000072"/>
                </a:solidFill>
                <a:latin typeface="Arial"/>
                <a:cs typeface="Arial"/>
              </a:rPr>
              <a:t>ce</a:t>
            </a:r>
            <a:r>
              <a:rPr sz="2050" i="1" spc="114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05" dirty="0">
                <a:solidFill>
                  <a:srgbClr val="000072"/>
                </a:solidFill>
                <a:latin typeface="Arial"/>
                <a:cs typeface="Arial"/>
              </a:rPr>
              <a:t>s</a:t>
            </a:r>
            <a:r>
              <a:rPr sz="2050" spc="-55" dirty="0">
                <a:solidFill>
                  <a:srgbClr val="000072"/>
                </a:solidFill>
                <a:latin typeface="Arial"/>
                <a:cs typeface="Arial"/>
              </a:rPr>
              <a:t>p</a:t>
            </a:r>
            <a:r>
              <a:rPr sz="2050" spc="-85" dirty="0">
                <a:solidFill>
                  <a:srgbClr val="000072"/>
                </a:solidFill>
                <a:latin typeface="Arial"/>
                <a:cs typeface="Arial"/>
              </a:rPr>
              <a:t>ecifies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0" dirty="0">
                <a:solidFill>
                  <a:srgbClr val="000072"/>
                </a:solidFill>
                <a:latin typeface="Arial"/>
                <a:cs typeface="Arial"/>
              </a:rPr>
              <a:t>the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05" dirty="0">
                <a:solidFill>
                  <a:srgbClr val="000072"/>
                </a:solidFill>
                <a:latin typeface="Arial"/>
                <a:cs typeface="Arial"/>
              </a:rPr>
              <a:t>c</a:t>
            </a:r>
            <a:r>
              <a:rPr sz="2050" spc="-60" dirty="0">
                <a:solidFill>
                  <a:srgbClr val="000072"/>
                </a:solidFill>
                <a:latin typeface="Arial"/>
                <a:cs typeface="Arial"/>
              </a:rPr>
              <a:t>o</a:t>
            </a:r>
            <a:r>
              <a:rPr sz="2050" spc="-114" dirty="0">
                <a:solidFill>
                  <a:srgbClr val="000072"/>
                </a:solidFill>
                <a:latin typeface="Arial"/>
                <a:cs typeface="Arial"/>
              </a:rPr>
              <a:t>de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55" dirty="0">
                <a:solidFill>
                  <a:srgbClr val="000072"/>
                </a:solidFill>
                <a:latin typeface="Arial"/>
                <a:cs typeface="Arial"/>
              </a:rPr>
              <a:t>p</a:t>
            </a:r>
            <a:r>
              <a:rPr sz="2050" spc="-165" dirty="0">
                <a:solidFill>
                  <a:srgbClr val="000072"/>
                </a:solidFill>
                <a:latin typeface="Arial"/>
                <a:cs typeface="Arial"/>
              </a:rPr>
              <a:t>os</a:t>
            </a:r>
            <a:r>
              <a:rPr sz="2050" spc="170" dirty="0">
                <a:solidFill>
                  <a:srgbClr val="000072"/>
                </a:solidFill>
                <a:latin typeface="Arial"/>
                <a:cs typeface="Arial"/>
              </a:rPr>
              <a:t>ition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90" dirty="0">
                <a:solidFill>
                  <a:srgbClr val="000072"/>
                </a:solidFill>
                <a:latin typeface="Arial"/>
                <a:cs typeface="Arial"/>
              </a:rPr>
              <a:t>with</a:t>
            </a:r>
            <a:r>
              <a:rPr sz="2050" spc="55" dirty="0">
                <a:solidFill>
                  <a:srgbClr val="000072"/>
                </a:solidFill>
                <a:latin typeface="Arial"/>
                <a:cs typeface="Arial"/>
              </a:rPr>
              <a:t> the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25" dirty="0">
                <a:solidFill>
                  <a:srgbClr val="000072"/>
                </a:solidFill>
                <a:latin typeface="Arial"/>
                <a:cs typeface="Arial"/>
              </a:rPr>
              <a:t>notation</a:t>
            </a:r>
            <a:endParaRPr sz="2050">
              <a:latin typeface="Arial"/>
              <a:cs typeface="Arial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  <a:spcBef>
                <a:spcPts val="22"/>
              </a:spcBef>
            </a:pPr>
            <a:endParaRPr sz="1000"/>
          </a:p>
          <a:p>
            <a:pPr marL="274955">
              <a:lnSpc>
                <a:spcPct val="100000"/>
              </a:lnSpc>
              <a:tabLst>
                <a:tab pos="1824989" algn="l"/>
                <a:tab pos="2321560" algn="l"/>
              </a:tabLst>
            </a:pP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</a:rPr>
              <a:t>&amp;#</a:t>
            </a:r>
            <a:r>
              <a:rPr sz="2050" i="1" spc="-35" dirty="0">
                <a:solidFill>
                  <a:srgbClr val="000072"/>
                </a:solidFill>
                <a:latin typeface="Arial"/>
                <a:cs typeface="Arial"/>
              </a:rPr>
              <a:t>decima</a:t>
            </a:r>
            <a:r>
              <a:rPr sz="2050" i="1" spc="-10" dirty="0">
                <a:solidFill>
                  <a:srgbClr val="000072"/>
                </a:solidFill>
                <a:latin typeface="Arial"/>
                <a:cs typeface="Arial"/>
              </a:rPr>
              <a:t>l</a:t>
            </a: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</a:rPr>
              <a:t>;	</a:t>
            </a:r>
            <a:r>
              <a:rPr sz="2050" spc="5" dirty="0">
                <a:solidFill>
                  <a:srgbClr val="000072"/>
                </a:solidFill>
                <a:latin typeface="Arial"/>
                <a:cs typeface="Arial"/>
              </a:rPr>
              <a:t>or	</a:t>
            </a: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</a:rPr>
              <a:t>&amp;#x</a:t>
            </a:r>
            <a:r>
              <a:rPr sz="2050" i="1" spc="-55" dirty="0">
                <a:solidFill>
                  <a:srgbClr val="000072"/>
                </a:solidFill>
                <a:latin typeface="Arial"/>
                <a:cs typeface="Arial"/>
              </a:rPr>
              <a:t>hex</a:t>
            </a: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</a:rPr>
              <a:t>;</a:t>
            </a:r>
            <a:endParaRPr sz="2050">
              <a:latin typeface="Courier New"/>
              <a:cs typeface="Courier New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4EC772-C8D7-4286-B979-3B0A14F870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(C) Prof. Paul Wang - CS Kent University, Pravin Pawar - SUNY Korea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950" b="1" spc="100" dirty="0">
                <a:solidFill>
                  <a:srgbClr val="B20000"/>
                </a:solidFill>
                <a:latin typeface="Arial"/>
                <a:cs typeface="Arial"/>
              </a:rPr>
              <a:t>Numeric</a:t>
            </a:r>
            <a:r>
              <a:rPr sz="2950" b="1" spc="300" dirty="0">
                <a:solidFill>
                  <a:srgbClr val="B20000"/>
                </a:solidFill>
                <a:latin typeface="Arial"/>
                <a:cs typeface="Arial"/>
              </a:rPr>
              <a:t> </a:t>
            </a:r>
            <a:r>
              <a:rPr sz="2950" b="1" spc="75" dirty="0">
                <a:solidFill>
                  <a:srgbClr val="B20000"/>
                </a:solidFill>
                <a:latin typeface="Arial"/>
                <a:cs typeface="Arial"/>
              </a:rPr>
              <a:t>Character</a:t>
            </a:r>
            <a:r>
              <a:rPr sz="2950" b="1" spc="305" dirty="0">
                <a:solidFill>
                  <a:srgbClr val="B20000"/>
                </a:solidFill>
                <a:latin typeface="Arial"/>
                <a:cs typeface="Arial"/>
              </a:rPr>
              <a:t> </a:t>
            </a:r>
            <a:r>
              <a:rPr sz="2950" b="1" spc="0" dirty="0">
                <a:solidFill>
                  <a:srgbClr val="B20000"/>
                </a:solidFill>
                <a:latin typeface="Arial"/>
                <a:cs typeface="Arial"/>
              </a:rPr>
              <a:t>Reference</a:t>
            </a:r>
            <a:r>
              <a:rPr sz="2950" b="1" spc="300" dirty="0">
                <a:solidFill>
                  <a:srgbClr val="B20000"/>
                </a:solidFill>
                <a:latin typeface="Arial"/>
                <a:cs typeface="Arial"/>
              </a:rPr>
              <a:t> </a:t>
            </a:r>
            <a:r>
              <a:rPr sz="2950" b="1" spc="55" dirty="0">
                <a:solidFill>
                  <a:srgbClr val="B20000"/>
                </a:solidFill>
                <a:latin typeface="Arial"/>
                <a:cs typeface="Arial"/>
              </a:rPr>
              <a:t>Displ</a:t>
            </a:r>
            <a:r>
              <a:rPr sz="2950" b="1" spc="-20" dirty="0">
                <a:solidFill>
                  <a:srgbClr val="B20000"/>
                </a:solidFill>
                <a:latin typeface="Arial"/>
                <a:cs typeface="Arial"/>
              </a:rPr>
              <a:t>a</a:t>
            </a:r>
            <a:r>
              <a:rPr sz="2950" b="1" spc="110" dirty="0">
                <a:solidFill>
                  <a:srgbClr val="B20000"/>
                </a:solidFill>
                <a:latin typeface="Arial"/>
                <a:cs typeface="Arial"/>
              </a:rPr>
              <a:t>y</a:t>
            </a:r>
            <a:endParaRPr sz="295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000" spc="204" dirty="0">
                <a:solidFill>
                  <a:srgbClr val="000072"/>
                </a:solidFill>
                <a:latin typeface="Arial"/>
                <a:cs typeface="Arial"/>
              </a:rPr>
              <a:t>More </a:t>
            </a:r>
            <a:r>
              <a:rPr sz="1000" spc="-7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000" spc="275" dirty="0">
                <a:solidFill>
                  <a:srgbClr val="000072"/>
                </a:solidFill>
                <a:latin typeface="Arial"/>
                <a:cs typeface="Arial"/>
              </a:rPr>
              <a:t>HTML5-</a:t>
            </a:r>
            <a:fld id="{81D60167-4931-47E6-BA6A-407CBD079E47}" type="slidenum">
              <a:rPr sz="1000" spc="140" dirty="0" smtClean="0">
                <a:solidFill>
                  <a:srgbClr val="000072"/>
                </a:solidFill>
                <a:latin typeface="Arial"/>
                <a:cs typeface="Arial"/>
              </a:rPr>
              <a:t>27</a:t>
            </a:fld>
            <a:endParaRPr sz="10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297940" y="1923797"/>
            <a:ext cx="7462520" cy="3193227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  <a:spcBef>
                <a:spcPts val="465"/>
              </a:spcBef>
            </a:pPr>
            <a:endParaRPr lang="en-US" sz="2050" spc="-50" dirty="0">
              <a:solidFill>
                <a:srgbClr val="000072"/>
              </a:solidFill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465"/>
              </a:spcBef>
            </a:pPr>
            <a:endParaRPr lang="en-US" sz="2050" spc="-50" dirty="0">
              <a:solidFill>
                <a:srgbClr val="000072"/>
              </a:solidFill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465"/>
              </a:spcBef>
            </a:pPr>
            <a:endParaRPr lang="en-US" sz="2050" spc="-50" dirty="0">
              <a:solidFill>
                <a:srgbClr val="000072"/>
              </a:solidFill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465"/>
              </a:spcBef>
            </a:pPr>
            <a:endParaRPr lang="en-US" sz="2050" spc="-50" dirty="0">
              <a:solidFill>
                <a:srgbClr val="000072"/>
              </a:solidFill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465"/>
              </a:spcBef>
            </a:pPr>
            <a:endParaRPr lang="en-US" sz="2050" spc="-50" dirty="0">
              <a:solidFill>
                <a:srgbClr val="000072"/>
              </a:solidFill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465"/>
              </a:spcBef>
            </a:pPr>
            <a:r>
              <a:rPr sz="2050" spc="-50" dirty="0">
                <a:solidFill>
                  <a:srgbClr val="000072"/>
                </a:solidFill>
                <a:latin typeface="Arial"/>
                <a:cs typeface="Arial"/>
              </a:rPr>
              <a:t>Demo: </a:t>
            </a:r>
            <a:r>
              <a:rPr sz="2050" spc="-2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b="1" spc="85" dirty="0">
                <a:solidFill>
                  <a:srgbClr val="000072"/>
                </a:solidFill>
                <a:latin typeface="Arial"/>
                <a:cs typeface="Arial"/>
                <a:hlinkClick r:id="rId2"/>
              </a:rPr>
              <a:t>Ex: </a:t>
            </a:r>
            <a:r>
              <a:rPr sz="2050" b="1" spc="-220" dirty="0">
                <a:solidFill>
                  <a:srgbClr val="000072"/>
                </a:solidFill>
                <a:latin typeface="Arial"/>
                <a:cs typeface="Arial"/>
                <a:hlinkClick r:id="rId2"/>
              </a:rPr>
              <a:t> </a:t>
            </a: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  <a:hlinkClick r:id="rId2"/>
              </a:rPr>
              <a:t>Chinese</a:t>
            </a:r>
            <a:endParaRPr sz="2050" dirty="0">
              <a:latin typeface="Courier New"/>
              <a:cs typeface="Courier New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B523DE0-D5EF-4C98-B695-A7D79B17F80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90683" y="4606798"/>
            <a:ext cx="5857875" cy="187642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1596E642-F291-4041-991A-D5682DCC497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00200" y="1502464"/>
            <a:ext cx="5905500" cy="2038350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3BCA48A1-C3DA-4951-ADBB-C54A6C745649}"/>
              </a:ext>
            </a:extLst>
          </p:cNvPr>
          <p:cNvSpPr/>
          <p:nvPr/>
        </p:nvSpPr>
        <p:spPr>
          <a:xfrm>
            <a:off x="1290683" y="6658877"/>
            <a:ext cx="22531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pc="-50" dirty="0">
                <a:solidFill>
                  <a:srgbClr val="000072"/>
                </a:solidFill>
                <a:latin typeface="Arial"/>
                <a:cs typeface="Arial"/>
              </a:rPr>
              <a:t>Demo: </a:t>
            </a:r>
            <a:r>
              <a:rPr lang="en-US" spc="-2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lang="en-US" b="1" spc="85" dirty="0">
                <a:solidFill>
                  <a:srgbClr val="000072"/>
                </a:solidFill>
                <a:latin typeface="Arial"/>
                <a:cs typeface="Arial"/>
                <a:hlinkClick r:id="rId5"/>
              </a:rPr>
              <a:t>Ex: </a:t>
            </a:r>
            <a:r>
              <a:rPr lang="en-US" spc="85" dirty="0">
                <a:solidFill>
                  <a:srgbClr val="000072"/>
                </a:solidFill>
                <a:latin typeface="Arial"/>
                <a:cs typeface="Arial"/>
                <a:hlinkClick r:id="rId5"/>
              </a:rPr>
              <a:t>Korean</a:t>
            </a:r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DFF6721F-EED3-485B-ABCD-CBAAD499A0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(C) Prof. Paul Wang - CS Kent University, Pravin Pawar - SUNY Korea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057150" y="893584"/>
            <a:ext cx="3943350" cy="4826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950" b="1" spc="50" dirty="0">
                <a:solidFill>
                  <a:srgbClr val="B20000"/>
                </a:solidFill>
                <a:latin typeface="Arial"/>
                <a:cs typeface="Arial"/>
              </a:rPr>
              <a:t>Commercial</a:t>
            </a:r>
            <a:r>
              <a:rPr sz="2950" b="1" spc="305" dirty="0">
                <a:solidFill>
                  <a:srgbClr val="B20000"/>
                </a:solidFill>
                <a:latin typeface="Arial"/>
                <a:cs typeface="Arial"/>
              </a:rPr>
              <a:t> </a:t>
            </a:r>
            <a:r>
              <a:rPr sz="2950" b="1" spc="35" dirty="0">
                <a:solidFill>
                  <a:srgbClr val="B20000"/>
                </a:solidFill>
                <a:latin typeface="Arial"/>
                <a:cs typeface="Arial"/>
              </a:rPr>
              <a:t>Sy</a:t>
            </a:r>
            <a:r>
              <a:rPr sz="2950" b="1" spc="-40" dirty="0">
                <a:solidFill>
                  <a:srgbClr val="B20000"/>
                </a:solidFill>
                <a:latin typeface="Arial"/>
                <a:cs typeface="Arial"/>
              </a:rPr>
              <a:t>m</a:t>
            </a:r>
            <a:r>
              <a:rPr sz="2950" b="1" spc="140" dirty="0">
                <a:solidFill>
                  <a:srgbClr val="B20000"/>
                </a:solidFill>
                <a:latin typeface="Arial"/>
                <a:cs typeface="Arial"/>
              </a:rPr>
              <a:t>b</a:t>
            </a:r>
            <a:r>
              <a:rPr sz="2950" b="1" spc="-130" dirty="0">
                <a:solidFill>
                  <a:srgbClr val="B20000"/>
                </a:solidFill>
                <a:latin typeface="Arial"/>
                <a:cs typeface="Arial"/>
              </a:rPr>
              <a:t>ols</a:t>
            </a:r>
            <a:endParaRPr sz="295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425773" y="2055148"/>
            <a:ext cx="7206727" cy="180168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130262" y="4081027"/>
            <a:ext cx="2404745" cy="33909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050" spc="-50" dirty="0">
                <a:solidFill>
                  <a:srgbClr val="000072"/>
                </a:solidFill>
                <a:latin typeface="Arial"/>
                <a:cs typeface="Arial"/>
              </a:rPr>
              <a:t>Demo: </a:t>
            </a:r>
            <a:r>
              <a:rPr sz="2050" spc="-2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b="1" spc="85" dirty="0">
                <a:solidFill>
                  <a:srgbClr val="000072"/>
                </a:solidFill>
                <a:latin typeface="Arial"/>
                <a:cs typeface="Arial"/>
                <a:hlinkClick r:id="rId3"/>
              </a:rPr>
              <a:t>Ex: </a:t>
            </a:r>
            <a:r>
              <a:rPr sz="2050" b="1" spc="-220" dirty="0">
                <a:solidFill>
                  <a:srgbClr val="000072"/>
                </a:solidFill>
                <a:latin typeface="Arial"/>
                <a:cs typeface="Arial"/>
                <a:hlinkClick r:id="rId3"/>
              </a:rPr>
              <a:t> </a:t>
            </a: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  <a:hlinkClick r:id="rId3"/>
              </a:rPr>
              <a:t>Symbols</a:t>
            </a:r>
            <a:endParaRPr sz="2050" dirty="0">
              <a:latin typeface="Courier New"/>
              <a:cs typeface="Courier New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000" spc="204" dirty="0">
                <a:solidFill>
                  <a:srgbClr val="000072"/>
                </a:solidFill>
                <a:latin typeface="Arial"/>
                <a:cs typeface="Arial"/>
              </a:rPr>
              <a:t>More </a:t>
            </a:r>
            <a:r>
              <a:rPr sz="1000" spc="-7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000" spc="275" dirty="0">
                <a:solidFill>
                  <a:srgbClr val="000072"/>
                </a:solidFill>
                <a:latin typeface="Arial"/>
                <a:cs typeface="Arial"/>
              </a:rPr>
              <a:t>HTML5-</a:t>
            </a:r>
            <a:fld id="{81D60167-4931-47E6-BA6A-407CBD079E47}" type="slidenum">
              <a:rPr sz="1000" spc="140" dirty="0" smtClean="0">
                <a:solidFill>
                  <a:srgbClr val="000072"/>
                </a:solidFill>
                <a:latin typeface="Arial"/>
                <a:cs typeface="Arial"/>
              </a:rPr>
              <a:t>28</a:t>
            </a:fld>
            <a:endParaRPr sz="1000">
              <a:latin typeface="Arial"/>
              <a:cs typeface="Arial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CA3C77E-D612-4CC6-925C-80DDE5C5E159}"/>
              </a:ext>
            </a:extLst>
          </p:cNvPr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r>
              <a:rPr lang="en-US"/>
              <a:t>(C) Prof. Paul Wang - CS Kent University, Pravin Pawar - SUNY Korea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294419" y="893584"/>
            <a:ext cx="3469004" cy="4826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950" b="1" spc="75" dirty="0">
                <a:solidFill>
                  <a:srgbClr val="B20000"/>
                </a:solidFill>
                <a:latin typeface="Arial"/>
                <a:cs typeface="Arial"/>
              </a:rPr>
              <a:t>Character</a:t>
            </a:r>
            <a:r>
              <a:rPr sz="2950" b="1" spc="305" dirty="0">
                <a:solidFill>
                  <a:srgbClr val="B20000"/>
                </a:solidFill>
                <a:latin typeface="Arial"/>
                <a:cs typeface="Arial"/>
              </a:rPr>
              <a:t> </a:t>
            </a:r>
            <a:r>
              <a:rPr sz="2950" b="1" spc="0" dirty="0">
                <a:solidFill>
                  <a:srgbClr val="B20000"/>
                </a:solidFill>
                <a:latin typeface="Arial"/>
                <a:cs typeface="Arial"/>
              </a:rPr>
              <a:t>Acce</a:t>
            </a:r>
            <a:r>
              <a:rPr sz="2950" b="1" spc="-90" dirty="0">
                <a:solidFill>
                  <a:srgbClr val="B20000"/>
                </a:solidFill>
                <a:latin typeface="Arial"/>
                <a:cs typeface="Arial"/>
              </a:rPr>
              <a:t>n</a:t>
            </a:r>
            <a:r>
              <a:rPr sz="2950" b="1" spc="-15" dirty="0">
                <a:solidFill>
                  <a:srgbClr val="B20000"/>
                </a:solidFill>
                <a:latin typeface="Arial"/>
                <a:cs typeface="Arial"/>
              </a:rPr>
              <a:t>ts</a:t>
            </a:r>
            <a:endParaRPr sz="295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184359" y="2426744"/>
            <a:ext cx="5689259" cy="166938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130262" y="4320324"/>
            <a:ext cx="2404745" cy="33909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050" spc="-50" dirty="0">
                <a:solidFill>
                  <a:srgbClr val="000072"/>
                </a:solidFill>
                <a:latin typeface="Arial"/>
                <a:cs typeface="Arial"/>
              </a:rPr>
              <a:t>Demo: </a:t>
            </a:r>
            <a:r>
              <a:rPr sz="2050" spc="-2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b="1" spc="85" dirty="0">
                <a:solidFill>
                  <a:srgbClr val="000072"/>
                </a:solidFill>
                <a:latin typeface="Arial"/>
                <a:cs typeface="Arial"/>
                <a:hlinkClick r:id="rId3"/>
              </a:rPr>
              <a:t>Ex: </a:t>
            </a:r>
            <a:r>
              <a:rPr sz="2050" b="1" spc="-220" dirty="0">
                <a:solidFill>
                  <a:srgbClr val="000072"/>
                </a:solidFill>
                <a:latin typeface="Arial"/>
                <a:cs typeface="Arial"/>
                <a:hlinkClick r:id="rId3"/>
              </a:rPr>
              <a:t> </a:t>
            </a: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  <a:hlinkClick r:id="rId3"/>
              </a:rPr>
              <a:t>Accents</a:t>
            </a:r>
            <a:endParaRPr sz="2050" dirty="0">
              <a:latin typeface="Courier New"/>
              <a:cs typeface="Courier New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000" spc="204" dirty="0">
                <a:solidFill>
                  <a:srgbClr val="000072"/>
                </a:solidFill>
                <a:latin typeface="Arial"/>
                <a:cs typeface="Arial"/>
              </a:rPr>
              <a:t>More </a:t>
            </a:r>
            <a:r>
              <a:rPr sz="1000" spc="-7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000" spc="275" dirty="0">
                <a:solidFill>
                  <a:srgbClr val="000072"/>
                </a:solidFill>
                <a:latin typeface="Arial"/>
                <a:cs typeface="Arial"/>
              </a:rPr>
              <a:t>HTML5-</a:t>
            </a:r>
            <a:fld id="{81D60167-4931-47E6-BA6A-407CBD079E47}" type="slidenum">
              <a:rPr sz="1000" spc="140" dirty="0" smtClean="0">
                <a:solidFill>
                  <a:srgbClr val="000072"/>
                </a:solidFill>
                <a:latin typeface="Arial"/>
                <a:cs typeface="Arial"/>
              </a:rPr>
              <a:t>29</a:t>
            </a:fld>
            <a:endParaRPr sz="1000">
              <a:latin typeface="Arial"/>
              <a:cs typeface="Arial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34079C-EE2D-4C93-A86F-90C626DB2118}"/>
              </a:ext>
            </a:extLst>
          </p:cNvPr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r>
              <a:rPr lang="en-US"/>
              <a:t>(C) Prof. Paul Wang - CS Kent University, Pravin Pawar - SUNY Korea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287905">
              <a:lnSpc>
                <a:spcPct val="100000"/>
              </a:lnSpc>
            </a:pPr>
            <a:r>
              <a:rPr sz="2950" b="1" spc="125" dirty="0">
                <a:solidFill>
                  <a:srgbClr val="B20000"/>
                </a:solidFill>
                <a:latin typeface="Arial"/>
                <a:cs typeface="Arial"/>
              </a:rPr>
              <a:t>Digital</a:t>
            </a:r>
            <a:r>
              <a:rPr sz="2950" b="1" spc="305" dirty="0">
                <a:solidFill>
                  <a:srgbClr val="B20000"/>
                </a:solidFill>
                <a:latin typeface="Arial"/>
                <a:cs typeface="Arial"/>
              </a:rPr>
              <a:t> </a:t>
            </a:r>
            <a:r>
              <a:rPr sz="2950" b="1" spc="80" dirty="0">
                <a:solidFill>
                  <a:srgbClr val="B20000"/>
                </a:solidFill>
                <a:latin typeface="Arial"/>
                <a:cs typeface="Arial"/>
              </a:rPr>
              <a:t>Audio</a:t>
            </a:r>
            <a:endParaRPr sz="295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000" spc="204" dirty="0">
                <a:solidFill>
                  <a:srgbClr val="000072"/>
                </a:solidFill>
                <a:latin typeface="Arial"/>
                <a:cs typeface="Arial"/>
              </a:rPr>
              <a:t>More </a:t>
            </a:r>
            <a:r>
              <a:rPr sz="1000" spc="-7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000" spc="275" dirty="0">
                <a:solidFill>
                  <a:srgbClr val="000072"/>
                </a:solidFill>
                <a:latin typeface="Arial"/>
                <a:cs typeface="Arial"/>
              </a:rPr>
              <a:t>HTML5-</a:t>
            </a:r>
            <a:fld id="{81D60167-4931-47E6-BA6A-407CBD079E47}" type="slidenum">
              <a:rPr sz="1000" spc="140" dirty="0" smtClean="0">
                <a:solidFill>
                  <a:srgbClr val="000072"/>
                </a:solidFill>
                <a:latin typeface="Arial"/>
                <a:cs typeface="Arial"/>
              </a:rPr>
              <a:t>3</a:t>
            </a:fld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340191" y="1690387"/>
            <a:ext cx="7587615" cy="510349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74955" marR="12700" indent="-262890">
              <a:lnSpc>
                <a:spcPct val="116199"/>
              </a:lnSpc>
              <a:buClr>
                <a:srgbClr val="000072"/>
              </a:buClr>
              <a:buFont typeface="Arial"/>
              <a:buChar char="•"/>
              <a:tabLst>
                <a:tab pos="274955" algn="l"/>
              </a:tabLst>
            </a:pPr>
            <a:r>
              <a:rPr sz="2050" spc="85" dirty="0">
                <a:solidFill>
                  <a:srgbClr val="000072"/>
                </a:solidFill>
                <a:latin typeface="Arial"/>
                <a:cs typeface="Arial"/>
              </a:rPr>
              <a:t>An</a:t>
            </a:r>
            <a:r>
              <a:rPr sz="2050" spc="114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20" dirty="0">
                <a:solidFill>
                  <a:srgbClr val="000072"/>
                </a:solidFill>
                <a:latin typeface="Arial"/>
                <a:cs typeface="Arial"/>
              </a:rPr>
              <a:t>audio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40" dirty="0">
                <a:solidFill>
                  <a:srgbClr val="000072"/>
                </a:solidFill>
                <a:latin typeface="Arial"/>
                <a:cs typeface="Arial"/>
              </a:rPr>
              <a:t>signal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55" dirty="0">
                <a:solidFill>
                  <a:srgbClr val="000072"/>
                </a:solidFill>
                <a:latin typeface="Arial"/>
                <a:cs typeface="Arial"/>
              </a:rPr>
              <a:t>is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40" dirty="0">
                <a:solidFill>
                  <a:srgbClr val="000072"/>
                </a:solidFill>
                <a:latin typeface="Arial"/>
                <a:cs typeface="Arial"/>
              </a:rPr>
              <a:t>naturally</a:t>
            </a:r>
            <a:r>
              <a:rPr sz="2050" spc="12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14" dirty="0">
                <a:solidFill>
                  <a:srgbClr val="000072"/>
                </a:solidFill>
                <a:latin typeface="Arial"/>
                <a:cs typeface="Arial"/>
              </a:rPr>
              <a:t>a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80" dirty="0">
                <a:solidFill>
                  <a:srgbClr val="000072"/>
                </a:solidFill>
                <a:latin typeface="Arial"/>
                <a:cs typeface="Arial"/>
              </a:rPr>
              <a:t>co</a:t>
            </a:r>
            <a:r>
              <a:rPr sz="2050" spc="-140" dirty="0">
                <a:solidFill>
                  <a:srgbClr val="000072"/>
                </a:solidFill>
                <a:latin typeface="Arial"/>
                <a:cs typeface="Arial"/>
              </a:rPr>
              <a:t>n</a:t>
            </a:r>
            <a:r>
              <a:rPr sz="2050" spc="80" dirty="0">
                <a:solidFill>
                  <a:srgbClr val="000072"/>
                </a:solidFill>
                <a:latin typeface="Arial"/>
                <a:cs typeface="Arial"/>
              </a:rPr>
              <a:t>ti</a:t>
            </a:r>
            <a:r>
              <a:rPr sz="2050" spc="125" dirty="0">
                <a:solidFill>
                  <a:srgbClr val="000072"/>
                </a:solidFill>
                <a:latin typeface="Arial"/>
                <a:cs typeface="Arial"/>
              </a:rPr>
              <a:t>n</a:t>
            </a:r>
            <a:r>
              <a:rPr sz="2050" spc="-80" dirty="0">
                <a:solidFill>
                  <a:srgbClr val="000072"/>
                </a:solidFill>
                <a:latin typeface="Arial"/>
                <a:cs typeface="Arial"/>
              </a:rPr>
              <a:t>uous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60" dirty="0">
                <a:solidFill>
                  <a:srgbClr val="000072"/>
                </a:solidFill>
                <a:latin typeface="Arial"/>
                <a:cs typeface="Arial"/>
              </a:rPr>
              <a:t>w</a:t>
            </a:r>
            <a:r>
              <a:rPr sz="2050" spc="-175" dirty="0">
                <a:solidFill>
                  <a:srgbClr val="000072"/>
                </a:solidFill>
                <a:latin typeface="Arial"/>
                <a:cs typeface="Arial"/>
              </a:rPr>
              <a:t>a</a:t>
            </a:r>
            <a:r>
              <a:rPr sz="2050" spc="0" dirty="0">
                <a:solidFill>
                  <a:srgbClr val="000072"/>
                </a:solidFill>
                <a:latin typeface="Arial"/>
                <a:cs typeface="Arial"/>
              </a:rPr>
              <a:t>v</a:t>
            </a:r>
            <a:r>
              <a:rPr sz="2050" spc="-229" dirty="0">
                <a:solidFill>
                  <a:srgbClr val="000072"/>
                </a:solidFill>
                <a:latin typeface="Arial"/>
                <a:cs typeface="Arial"/>
              </a:rPr>
              <a:t>e</a:t>
            </a:r>
            <a:r>
              <a:rPr sz="2050" spc="114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30" dirty="0">
                <a:solidFill>
                  <a:srgbClr val="000072"/>
                </a:solidFill>
                <a:latin typeface="Arial"/>
                <a:cs typeface="Arial"/>
              </a:rPr>
              <a:t>of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40" dirty="0">
                <a:solidFill>
                  <a:srgbClr val="000072"/>
                </a:solidFill>
                <a:latin typeface="Arial"/>
                <a:cs typeface="Arial"/>
              </a:rPr>
              <a:t>frequency</a:t>
            </a:r>
            <a:r>
              <a:rPr sz="2050" spc="-2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35" dirty="0">
                <a:solidFill>
                  <a:srgbClr val="000072"/>
                </a:solidFill>
                <a:latin typeface="Arial"/>
                <a:cs typeface="Arial"/>
              </a:rPr>
              <a:t>and</a:t>
            </a:r>
            <a:r>
              <a:rPr sz="2050" spc="11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5" dirty="0">
                <a:solidFill>
                  <a:srgbClr val="000072"/>
                </a:solidFill>
                <a:latin typeface="Arial"/>
                <a:cs typeface="Arial"/>
              </a:rPr>
              <a:t>amplitude. </a:t>
            </a:r>
            <a:r>
              <a:rPr sz="2050" spc="-21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5" dirty="0">
                <a:solidFill>
                  <a:srgbClr val="000072"/>
                </a:solidFill>
                <a:latin typeface="Arial"/>
                <a:cs typeface="Arial"/>
              </a:rPr>
              <a:t>Analog</a:t>
            </a:r>
            <a:r>
              <a:rPr sz="2050" spc="11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20" dirty="0">
                <a:solidFill>
                  <a:srgbClr val="000072"/>
                </a:solidFill>
                <a:latin typeface="Arial"/>
                <a:cs typeface="Arial"/>
              </a:rPr>
              <a:t>audio</a:t>
            </a:r>
            <a:r>
              <a:rPr sz="2050" spc="11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60" dirty="0">
                <a:solidFill>
                  <a:srgbClr val="000072"/>
                </a:solidFill>
                <a:latin typeface="Arial"/>
                <a:cs typeface="Arial"/>
              </a:rPr>
              <a:t>m</a:t>
            </a:r>
            <a:r>
              <a:rPr sz="2050" spc="5" dirty="0">
                <a:solidFill>
                  <a:srgbClr val="000072"/>
                </a:solidFill>
                <a:latin typeface="Arial"/>
                <a:cs typeface="Arial"/>
              </a:rPr>
              <a:t>ust</a:t>
            </a:r>
            <a:r>
              <a:rPr sz="2050" spc="11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55" dirty="0">
                <a:solidFill>
                  <a:srgbClr val="000072"/>
                </a:solidFill>
                <a:latin typeface="Arial"/>
                <a:cs typeface="Arial"/>
              </a:rPr>
              <a:t>b</a:t>
            </a:r>
            <a:r>
              <a:rPr sz="2050" spc="-229" dirty="0">
                <a:solidFill>
                  <a:srgbClr val="000072"/>
                </a:solidFill>
                <a:latin typeface="Arial"/>
                <a:cs typeface="Arial"/>
              </a:rPr>
              <a:t>e</a:t>
            </a:r>
            <a:r>
              <a:rPr sz="2050" spc="10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15" dirty="0">
                <a:solidFill>
                  <a:srgbClr val="000072"/>
                </a:solidFill>
                <a:latin typeface="Arial"/>
                <a:cs typeface="Arial"/>
              </a:rPr>
              <a:t>digitized</a:t>
            </a:r>
            <a:r>
              <a:rPr sz="2050" spc="114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55" dirty="0">
                <a:solidFill>
                  <a:srgbClr val="000072"/>
                </a:solidFill>
                <a:latin typeface="Arial"/>
                <a:cs typeface="Arial"/>
              </a:rPr>
              <a:t>to</a:t>
            </a:r>
            <a:r>
              <a:rPr sz="2050" spc="10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0" dirty="0">
                <a:solidFill>
                  <a:srgbClr val="000072"/>
                </a:solidFill>
                <a:latin typeface="Arial"/>
                <a:cs typeface="Arial"/>
              </a:rPr>
              <a:t>pl</a:t>
            </a:r>
            <a:r>
              <a:rPr sz="2050" spc="-55" dirty="0">
                <a:solidFill>
                  <a:srgbClr val="000072"/>
                </a:solidFill>
                <a:latin typeface="Arial"/>
                <a:cs typeface="Arial"/>
              </a:rPr>
              <a:t>a</a:t>
            </a:r>
            <a:r>
              <a:rPr sz="2050" spc="60" dirty="0">
                <a:solidFill>
                  <a:srgbClr val="000072"/>
                </a:solidFill>
                <a:latin typeface="Arial"/>
                <a:cs typeface="Arial"/>
              </a:rPr>
              <a:t>y</a:t>
            </a:r>
            <a:r>
              <a:rPr sz="2050" spc="10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80" dirty="0">
                <a:solidFill>
                  <a:srgbClr val="000072"/>
                </a:solidFill>
                <a:latin typeface="Arial"/>
                <a:cs typeface="Arial"/>
              </a:rPr>
              <a:t>ba</a:t>
            </a:r>
            <a:r>
              <a:rPr sz="2050" spc="-130" dirty="0">
                <a:solidFill>
                  <a:srgbClr val="000072"/>
                </a:solidFill>
                <a:latin typeface="Arial"/>
                <a:cs typeface="Arial"/>
              </a:rPr>
              <a:t>c</a:t>
            </a:r>
            <a:r>
              <a:rPr sz="2050" spc="60" dirty="0">
                <a:solidFill>
                  <a:srgbClr val="000072"/>
                </a:solidFill>
                <a:latin typeface="Arial"/>
                <a:cs typeface="Arial"/>
              </a:rPr>
              <a:t>k</a:t>
            </a:r>
            <a:r>
              <a:rPr sz="2050" spc="10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60" dirty="0">
                <a:solidFill>
                  <a:srgbClr val="000072"/>
                </a:solidFill>
                <a:latin typeface="Arial"/>
                <a:cs typeface="Arial"/>
              </a:rPr>
              <a:t>on</a:t>
            </a:r>
            <a:r>
              <a:rPr sz="2050" spc="-3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14" dirty="0">
                <a:solidFill>
                  <a:srgbClr val="000072"/>
                </a:solidFill>
                <a:latin typeface="Arial"/>
                <a:cs typeface="Arial"/>
              </a:rPr>
              <a:t>a</a:t>
            </a:r>
            <a:r>
              <a:rPr sz="2050" spc="114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0" dirty="0">
                <a:solidFill>
                  <a:srgbClr val="000072"/>
                </a:solidFill>
                <a:latin typeface="Arial"/>
                <a:cs typeface="Arial"/>
              </a:rPr>
              <a:t>computer.</a:t>
            </a:r>
            <a:endParaRPr sz="2050" dirty="0">
              <a:latin typeface="Arial"/>
              <a:cs typeface="Arial"/>
            </a:endParaRPr>
          </a:p>
          <a:p>
            <a:pPr>
              <a:lnSpc>
                <a:spcPts val="900"/>
              </a:lnSpc>
              <a:spcBef>
                <a:spcPts val="40"/>
              </a:spcBef>
              <a:buClr>
                <a:srgbClr val="000072"/>
              </a:buClr>
              <a:buFont typeface="Arial"/>
              <a:buChar char="•"/>
            </a:pPr>
            <a:endParaRPr sz="900" dirty="0"/>
          </a:p>
          <a:p>
            <a:pPr marL="274955" marR="57785" indent="-262890">
              <a:lnSpc>
                <a:spcPct val="116199"/>
              </a:lnSpc>
              <a:buClr>
                <a:srgbClr val="000072"/>
              </a:buClr>
              <a:buFont typeface="Arial"/>
              <a:buChar char="•"/>
              <a:tabLst>
                <a:tab pos="274955" algn="l"/>
              </a:tabLst>
            </a:pPr>
            <a:r>
              <a:rPr sz="2050" spc="85" dirty="0">
                <a:solidFill>
                  <a:srgbClr val="000072"/>
                </a:solidFill>
                <a:latin typeface="Arial"/>
                <a:cs typeface="Arial"/>
              </a:rPr>
              <a:t>An</a:t>
            </a:r>
            <a:r>
              <a:rPr sz="2050" spc="114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55" dirty="0">
                <a:solidFill>
                  <a:srgbClr val="000072"/>
                </a:solidFill>
                <a:latin typeface="Arial"/>
                <a:cs typeface="Arial"/>
              </a:rPr>
              <a:t>analog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0" dirty="0">
                <a:solidFill>
                  <a:srgbClr val="000072"/>
                </a:solidFill>
                <a:latin typeface="Arial"/>
                <a:cs typeface="Arial"/>
              </a:rPr>
              <a:t>audi</a:t>
            </a:r>
            <a:r>
              <a:rPr sz="2050" spc="-114" dirty="0">
                <a:solidFill>
                  <a:srgbClr val="000072"/>
                </a:solidFill>
                <a:latin typeface="Arial"/>
                <a:cs typeface="Arial"/>
              </a:rPr>
              <a:t>o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40" dirty="0">
                <a:solidFill>
                  <a:srgbClr val="000072"/>
                </a:solidFill>
                <a:latin typeface="Arial"/>
                <a:cs typeface="Arial"/>
              </a:rPr>
              <a:t>signal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55" dirty="0">
                <a:solidFill>
                  <a:srgbClr val="000072"/>
                </a:solidFill>
                <a:latin typeface="Arial"/>
                <a:cs typeface="Arial"/>
              </a:rPr>
              <a:t>is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15" dirty="0">
                <a:solidFill>
                  <a:srgbClr val="000072"/>
                </a:solidFill>
                <a:latin typeface="Arial"/>
                <a:cs typeface="Arial"/>
              </a:rPr>
              <a:t>digitized</a:t>
            </a:r>
            <a:r>
              <a:rPr sz="2050" spc="13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60" dirty="0">
                <a:solidFill>
                  <a:srgbClr val="000072"/>
                </a:solidFill>
                <a:latin typeface="Arial"/>
                <a:cs typeface="Arial"/>
              </a:rPr>
              <a:t>b</a:t>
            </a:r>
            <a:r>
              <a:rPr sz="2050" spc="60" dirty="0">
                <a:solidFill>
                  <a:srgbClr val="000072"/>
                </a:solidFill>
                <a:latin typeface="Arial"/>
                <a:cs typeface="Arial"/>
              </a:rPr>
              <a:t>y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i="1" spc="-45" dirty="0">
                <a:solidFill>
                  <a:srgbClr val="000072"/>
                </a:solidFill>
                <a:latin typeface="Arial"/>
                <a:cs typeface="Arial"/>
              </a:rPr>
              <a:t>sampling</a:t>
            </a:r>
            <a:r>
              <a:rPr sz="2050" i="1" spc="12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35" dirty="0">
                <a:solidFill>
                  <a:srgbClr val="000072"/>
                </a:solidFill>
                <a:latin typeface="Arial"/>
                <a:cs typeface="Arial"/>
              </a:rPr>
              <a:t>and</a:t>
            </a:r>
            <a:r>
              <a:rPr sz="2050" spc="-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i="1" spc="-10" dirty="0">
                <a:solidFill>
                  <a:srgbClr val="000072"/>
                </a:solidFill>
                <a:latin typeface="Arial"/>
                <a:cs typeface="Arial"/>
              </a:rPr>
              <a:t>quantization</a:t>
            </a:r>
            <a:r>
              <a:rPr sz="2050" spc="0" dirty="0">
                <a:solidFill>
                  <a:srgbClr val="000072"/>
                </a:solidFill>
                <a:latin typeface="Arial"/>
                <a:cs typeface="Arial"/>
              </a:rPr>
              <a:t>. </a:t>
            </a:r>
            <a:r>
              <a:rPr sz="2050" spc="-22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0" dirty="0">
                <a:solidFill>
                  <a:srgbClr val="000072"/>
                </a:solidFill>
                <a:latin typeface="Arial"/>
                <a:cs typeface="Arial"/>
              </a:rPr>
              <a:t>The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80" dirty="0">
                <a:solidFill>
                  <a:srgbClr val="000072"/>
                </a:solidFill>
                <a:latin typeface="Arial"/>
                <a:cs typeface="Arial"/>
              </a:rPr>
              <a:t>co</a:t>
            </a:r>
            <a:r>
              <a:rPr sz="2050" spc="-140" dirty="0">
                <a:solidFill>
                  <a:srgbClr val="000072"/>
                </a:solidFill>
                <a:latin typeface="Arial"/>
                <a:cs typeface="Arial"/>
              </a:rPr>
              <a:t>n</a:t>
            </a:r>
            <a:r>
              <a:rPr sz="2050" spc="80" dirty="0">
                <a:solidFill>
                  <a:srgbClr val="000072"/>
                </a:solidFill>
                <a:latin typeface="Arial"/>
                <a:cs typeface="Arial"/>
              </a:rPr>
              <a:t>ti</a:t>
            </a:r>
            <a:r>
              <a:rPr sz="2050" spc="125" dirty="0">
                <a:solidFill>
                  <a:srgbClr val="000072"/>
                </a:solidFill>
                <a:latin typeface="Arial"/>
                <a:cs typeface="Arial"/>
              </a:rPr>
              <a:t>n</a:t>
            </a:r>
            <a:r>
              <a:rPr sz="2050" spc="-80" dirty="0">
                <a:solidFill>
                  <a:srgbClr val="000072"/>
                </a:solidFill>
                <a:latin typeface="Arial"/>
                <a:cs typeface="Arial"/>
              </a:rPr>
              <a:t>uous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80" dirty="0">
                <a:solidFill>
                  <a:srgbClr val="000072"/>
                </a:solidFill>
                <a:latin typeface="Arial"/>
                <a:cs typeface="Arial"/>
              </a:rPr>
              <a:t>sound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60" dirty="0">
                <a:solidFill>
                  <a:srgbClr val="000072"/>
                </a:solidFill>
                <a:latin typeface="Arial"/>
                <a:cs typeface="Arial"/>
              </a:rPr>
              <a:t>w</a:t>
            </a:r>
            <a:r>
              <a:rPr sz="2050" spc="-175" dirty="0">
                <a:solidFill>
                  <a:srgbClr val="000072"/>
                </a:solidFill>
                <a:latin typeface="Arial"/>
                <a:cs typeface="Arial"/>
              </a:rPr>
              <a:t>a</a:t>
            </a:r>
            <a:r>
              <a:rPr sz="2050" spc="0" dirty="0">
                <a:solidFill>
                  <a:srgbClr val="000072"/>
                </a:solidFill>
                <a:latin typeface="Arial"/>
                <a:cs typeface="Arial"/>
              </a:rPr>
              <a:t>v</a:t>
            </a:r>
            <a:r>
              <a:rPr sz="2050" spc="-229" dirty="0">
                <a:solidFill>
                  <a:srgbClr val="000072"/>
                </a:solidFill>
                <a:latin typeface="Arial"/>
                <a:cs typeface="Arial"/>
              </a:rPr>
              <a:t>e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55" dirty="0">
                <a:solidFill>
                  <a:srgbClr val="000072"/>
                </a:solidFill>
                <a:latin typeface="Arial"/>
                <a:cs typeface="Arial"/>
              </a:rPr>
              <a:t>is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70" dirty="0">
                <a:solidFill>
                  <a:srgbClr val="000072"/>
                </a:solidFill>
                <a:latin typeface="Arial"/>
                <a:cs typeface="Arial"/>
              </a:rPr>
              <a:t>sampled</a:t>
            </a:r>
            <a:r>
              <a:rPr sz="2050" spc="12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55" dirty="0">
                <a:solidFill>
                  <a:srgbClr val="000072"/>
                </a:solidFill>
                <a:latin typeface="Arial"/>
                <a:cs typeface="Arial"/>
              </a:rPr>
              <a:t>at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0" dirty="0">
                <a:solidFill>
                  <a:srgbClr val="000072"/>
                </a:solidFill>
                <a:latin typeface="Arial"/>
                <a:cs typeface="Arial"/>
              </a:rPr>
              <a:t>regular </a:t>
            </a:r>
            <a:r>
              <a:rPr sz="2050" spc="25" dirty="0">
                <a:solidFill>
                  <a:srgbClr val="000072"/>
                </a:solidFill>
                <a:latin typeface="Arial"/>
                <a:cs typeface="Arial"/>
              </a:rPr>
              <a:t>time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30" dirty="0">
                <a:solidFill>
                  <a:srgbClr val="000072"/>
                </a:solidFill>
                <a:latin typeface="Arial"/>
                <a:cs typeface="Arial"/>
              </a:rPr>
              <a:t>i</a:t>
            </a:r>
            <a:r>
              <a:rPr sz="2050" spc="20" dirty="0">
                <a:solidFill>
                  <a:srgbClr val="000072"/>
                </a:solidFill>
                <a:latin typeface="Arial"/>
                <a:cs typeface="Arial"/>
              </a:rPr>
              <a:t>n</a:t>
            </a:r>
            <a:r>
              <a:rPr sz="2050" spc="35" dirty="0">
                <a:solidFill>
                  <a:srgbClr val="000072"/>
                </a:solidFill>
                <a:latin typeface="Arial"/>
                <a:cs typeface="Arial"/>
              </a:rPr>
              <a:t>ter</a:t>
            </a:r>
            <a:r>
              <a:rPr sz="2050" spc="-55" dirty="0">
                <a:solidFill>
                  <a:srgbClr val="000072"/>
                </a:solidFill>
                <a:latin typeface="Arial"/>
                <a:cs typeface="Arial"/>
              </a:rPr>
              <a:t>v</a:t>
            </a:r>
            <a:r>
              <a:rPr sz="2050" spc="-60" dirty="0">
                <a:solidFill>
                  <a:srgbClr val="000072"/>
                </a:solidFill>
                <a:latin typeface="Arial"/>
                <a:cs typeface="Arial"/>
              </a:rPr>
              <a:t>als,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35" dirty="0">
                <a:solidFill>
                  <a:srgbClr val="000072"/>
                </a:solidFill>
                <a:latin typeface="Arial"/>
                <a:cs typeface="Arial"/>
              </a:rPr>
              <a:t>and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0" dirty="0">
                <a:solidFill>
                  <a:srgbClr val="000072"/>
                </a:solidFill>
                <a:latin typeface="Arial"/>
                <a:cs typeface="Arial"/>
              </a:rPr>
              <a:t>the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55" dirty="0">
                <a:solidFill>
                  <a:srgbClr val="000072"/>
                </a:solidFill>
                <a:latin typeface="Arial"/>
                <a:cs typeface="Arial"/>
              </a:rPr>
              <a:t>v</a:t>
            </a:r>
            <a:r>
              <a:rPr sz="2050" spc="-90" dirty="0">
                <a:solidFill>
                  <a:srgbClr val="000072"/>
                </a:solidFill>
                <a:latin typeface="Arial"/>
                <a:cs typeface="Arial"/>
              </a:rPr>
              <a:t>alues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55" dirty="0">
                <a:solidFill>
                  <a:srgbClr val="000072"/>
                </a:solidFill>
                <a:latin typeface="Arial"/>
                <a:cs typeface="Arial"/>
              </a:rPr>
              <a:t>at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60" dirty="0">
                <a:solidFill>
                  <a:srgbClr val="000072"/>
                </a:solidFill>
                <a:latin typeface="Arial"/>
                <a:cs typeface="Arial"/>
              </a:rPr>
              <a:t>ea</a:t>
            </a:r>
            <a:r>
              <a:rPr sz="2050" spc="-204" dirty="0">
                <a:solidFill>
                  <a:srgbClr val="000072"/>
                </a:solidFill>
                <a:latin typeface="Arial"/>
                <a:cs typeface="Arial"/>
              </a:rPr>
              <a:t>c</a:t>
            </a:r>
            <a:r>
              <a:rPr sz="2050" spc="0" dirty="0">
                <a:solidFill>
                  <a:srgbClr val="000072"/>
                </a:solidFill>
                <a:latin typeface="Arial"/>
                <a:cs typeface="Arial"/>
              </a:rPr>
              <a:t>h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25" dirty="0">
                <a:solidFill>
                  <a:srgbClr val="000072"/>
                </a:solidFill>
                <a:latin typeface="Arial"/>
                <a:cs typeface="Arial"/>
              </a:rPr>
              <a:t>sampling</a:t>
            </a:r>
            <a:r>
              <a:rPr sz="2050" spc="12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55" dirty="0">
                <a:solidFill>
                  <a:srgbClr val="000072"/>
                </a:solidFill>
                <a:latin typeface="Arial"/>
                <a:cs typeface="Arial"/>
              </a:rPr>
              <a:t>p</a:t>
            </a:r>
            <a:r>
              <a:rPr sz="2050" spc="0" dirty="0">
                <a:solidFill>
                  <a:srgbClr val="000072"/>
                </a:solidFill>
                <a:latin typeface="Arial"/>
                <a:cs typeface="Arial"/>
              </a:rPr>
              <a:t>oi</a:t>
            </a:r>
            <a:r>
              <a:rPr sz="2050" spc="-55" dirty="0">
                <a:solidFill>
                  <a:srgbClr val="000072"/>
                </a:solidFill>
                <a:latin typeface="Arial"/>
                <a:cs typeface="Arial"/>
              </a:rPr>
              <a:t>n</a:t>
            </a:r>
            <a:r>
              <a:rPr sz="2050" spc="225" dirty="0">
                <a:solidFill>
                  <a:srgbClr val="000072"/>
                </a:solidFill>
                <a:latin typeface="Arial"/>
                <a:cs typeface="Arial"/>
              </a:rPr>
              <a:t>t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70" dirty="0">
                <a:solidFill>
                  <a:srgbClr val="000072"/>
                </a:solidFill>
                <a:latin typeface="Arial"/>
                <a:cs typeface="Arial"/>
              </a:rPr>
              <a:t>are</a:t>
            </a:r>
            <a:r>
              <a:rPr sz="2050" spc="-4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50" dirty="0">
                <a:solidFill>
                  <a:srgbClr val="000072"/>
                </a:solidFill>
                <a:latin typeface="Arial"/>
                <a:cs typeface="Arial"/>
              </a:rPr>
              <a:t>qua</a:t>
            </a:r>
            <a:r>
              <a:rPr sz="2050" spc="-105" dirty="0">
                <a:solidFill>
                  <a:srgbClr val="000072"/>
                </a:solidFill>
                <a:latin typeface="Arial"/>
                <a:cs typeface="Arial"/>
              </a:rPr>
              <a:t>n</a:t>
            </a:r>
            <a:r>
              <a:rPr sz="2050" spc="0" dirty="0">
                <a:solidFill>
                  <a:srgbClr val="000072"/>
                </a:solidFill>
                <a:latin typeface="Arial"/>
                <a:cs typeface="Arial"/>
              </a:rPr>
              <a:t>tized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55" dirty="0">
                <a:solidFill>
                  <a:srgbClr val="000072"/>
                </a:solidFill>
                <a:latin typeface="Arial"/>
                <a:cs typeface="Arial"/>
              </a:rPr>
              <a:t>to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40" dirty="0">
                <a:solidFill>
                  <a:srgbClr val="000072"/>
                </a:solidFill>
                <a:latin typeface="Arial"/>
                <a:cs typeface="Arial"/>
              </a:rPr>
              <a:t>discrete</a:t>
            </a:r>
            <a:r>
              <a:rPr sz="2050" spc="12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20" dirty="0">
                <a:solidFill>
                  <a:srgbClr val="000072"/>
                </a:solidFill>
                <a:latin typeface="Arial"/>
                <a:cs typeface="Arial"/>
              </a:rPr>
              <a:t>le</a:t>
            </a:r>
            <a:r>
              <a:rPr sz="2050" spc="-80" dirty="0">
                <a:solidFill>
                  <a:srgbClr val="000072"/>
                </a:solidFill>
                <a:latin typeface="Arial"/>
                <a:cs typeface="Arial"/>
              </a:rPr>
              <a:t>v</a:t>
            </a:r>
            <a:r>
              <a:rPr sz="2050" spc="-105" dirty="0">
                <a:solidFill>
                  <a:srgbClr val="000072"/>
                </a:solidFill>
                <a:latin typeface="Arial"/>
                <a:cs typeface="Arial"/>
              </a:rPr>
              <a:t>el</a:t>
            </a:r>
            <a:r>
              <a:rPr sz="2050" spc="-130" dirty="0">
                <a:solidFill>
                  <a:srgbClr val="000072"/>
                </a:solidFill>
                <a:latin typeface="Arial"/>
                <a:cs typeface="Arial"/>
              </a:rPr>
              <a:t>s</a:t>
            </a:r>
            <a:r>
              <a:rPr sz="2050" spc="0" dirty="0">
                <a:solidFill>
                  <a:srgbClr val="000072"/>
                </a:solidFill>
                <a:latin typeface="Arial"/>
                <a:cs typeface="Arial"/>
              </a:rPr>
              <a:t>. </a:t>
            </a:r>
            <a:r>
              <a:rPr sz="2050" spc="-22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0" dirty="0">
                <a:solidFill>
                  <a:srgbClr val="000072"/>
                </a:solidFill>
                <a:latin typeface="Arial"/>
                <a:cs typeface="Arial"/>
              </a:rPr>
              <a:t>The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0" dirty="0">
                <a:solidFill>
                  <a:srgbClr val="000072"/>
                </a:solidFill>
                <a:latin typeface="Arial"/>
                <a:cs typeface="Arial"/>
              </a:rPr>
              <a:t>resulting</a:t>
            </a:r>
            <a:r>
              <a:rPr sz="2050" spc="13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0" dirty="0">
                <a:solidFill>
                  <a:srgbClr val="000072"/>
                </a:solidFill>
                <a:latin typeface="Arial"/>
                <a:cs typeface="Arial"/>
              </a:rPr>
              <a:t>data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70" dirty="0">
                <a:solidFill>
                  <a:srgbClr val="000072"/>
                </a:solidFill>
                <a:latin typeface="Arial"/>
                <a:cs typeface="Arial"/>
              </a:rPr>
              <a:t>are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40" dirty="0">
                <a:solidFill>
                  <a:srgbClr val="000072"/>
                </a:solidFill>
                <a:latin typeface="Arial"/>
                <a:cs typeface="Arial"/>
              </a:rPr>
              <a:t>stored</a:t>
            </a:r>
            <a:r>
              <a:rPr sz="2050" spc="12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55" dirty="0">
                <a:solidFill>
                  <a:srgbClr val="000072"/>
                </a:solidFill>
                <a:latin typeface="Arial"/>
                <a:cs typeface="Arial"/>
              </a:rPr>
              <a:t>in</a:t>
            </a:r>
            <a:r>
              <a:rPr sz="2050" spc="3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25" dirty="0">
                <a:solidFill>
                  <a:srgbClr val="000072"/>
                </a:solidFill>
                <a:latin typeface="Arial"/>
                <a:cs typeface="Arial"/>
              </a:rPr>
              <a:t>binary</a:t>
            </a:r>
            <a:r>
              <a:rPr sz="2050" spc="12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25" dirty="0">
                <a:solidFill>
                  <a:srgbClr val="000072"/>
                </a:solidFill>
                <a:latin typeface="Arial"/>
                <a:cs typeface="Arial"/>
              </a:rPr>
              <a:t>format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65" dirty="0">
                <a:solidFill>
                  <a:srgbClr val="000072"/>
                </a:solidFill>
                <a:latin typeface="Arial"/>
                <a:cs typeface="Arial"/>
              </a:rPr>
              <a:t>as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14" dirty="0">
                <a:solidFill>
                  <a:srgbClr val="000072"/>
                </a:solidFill>
                <a:latin typeface="Arial"/>
                <a:cs typeface="Arial"/>
              </a:rPr>
              <a:t>a</a:t>
            </a:r>
            <a:r>
              <a:rPr sz="2050" spc="114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50" dirty="0">
                <a:solidFill>
                  <a:srgbClr val="000072"/>
                </a:solidFill>
                <a:latin typeface="Arial"/>
                <a:cs typeface="Arial"/>
              </a:rPr>
              <a:t>digital</a:t>
            </a:r>
            <a:r>
              <a:rPr sz="2050" spc="12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20" dirty="0">
                <a:solidFill>
                  <a:srgbClr val="000072"/>
                </a:solidFill>
                <a:latin typeface="Arial"/>
                <a:cs typeface="Arial"/>
              </a:rPr>
              <a:t>audio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0" dirty="0">
                <a:solidFill>
                  <a:srgbClr val="000072"/>
                </a:solidFill>
                <a:latin typeface="Arial"/>
                <a:cs typeface="Arial"/>
              </a:rPr>
              <a:t>file.</a:t>
            </a:r>
            <a:endParaRPr sz="2050" dirty="0">
              <a:latin typeface="Arial"/>
              <a:cs typeface="Arial"/>
            </a:endParaRPr>
          </a:p>
          <a:p>
            <a:pPr>
              <a:lnSpc>
                <a:spcPts val="900"/>
              </a:lnSpc>
              <a:spcBef>
                <a:spcPts val="40"/>
              </a:spcBef>
              <a:buClr>
                <a:srgbClr val="000072"/>
              </a:buClr>
              <a:buFont typeface="Arial"/>
              <a:buChar char="•"/>
            </a:pPr>
            <a:endParaRPr sz="90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849876-9885-4580-841C-B22DF1CB3C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(C) Prof. Paul Wang - CS Kent University, Pravin Pawar - SUNY Korea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375651" y="893584"/>
            <a:ext cx="3305175" cy="4826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950" b="1" spc="80" dirty="0">
                <a:solidFill>
                  <a:srgbClr val="B20000"/>
                </a:solidFill>
                <a:latin typeface="Arial"/>
                <a:cs typeface="Arial"/>
              </a:rPr>
              <a:t>Greek</a:t>
            </a:r>
            <a:r>
              <a:rPr sz="2950" b="1" spc="300" dirty="0">
                <a:solidFill>
                  <a:srgbClr val="B20000"/>
                </a:solidFill>
                <a:latin typeface="Arial"/>
                <a:cs typeface="Arial"/>
              </a:rPr>
              <a:t> </a:t>
            </a:r>
            <a:r>
              <a:rPr sz="2950" b="1" spc="45" dirty="0">
                <a:solidFill>
                  <a:srgbClr val="B20000"/>
                </a:solidFill>
                <a:latin typeface="Arial"/>
                <a:cs typeface="Arial"/>
              </a:rPr>
              <a:t>Characters</a:t>
            </a:r>
            <a:endParaRPr sz="295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184359" y="2055156"/>
            <a:ext cx="5689412" cy="195686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130262" y="4236248"/>
            <a:ext cx="2129155" cy="33909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050" spc="-50" dirty="0">
                <a:solidFill>
                  <a:srgbClr val="000072"/>
                </a:solidFill>
                <a:latin typeface="Arial"/>
                <a:cs typeface="Arial"/>
              </a:rPr>
              <a:t>Demo: </a:t>
            </a:r>
            <a:r>
              <a:rPr sz="2050" spc="-2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b="1" spc="85" dirty="0">
                <a:solidFill>
                  <a:srgbClr val="000072"/>
                </a:solidFill>
                <a:latin typeface="Arial"/>
                <a:cs typeface="Arial"/>
                <a:hlinkClick r:id="rId3"/>
              </a:rPr>
              <a:t>Ex: </a:t>
            </a:r>
            <a:r>
              <a:rPr sz="2050" b="1" spc="-220" dirty="0">
                <a:solidFill>
                  <a:srgbClr val="000072"/>
                </a:solidFill>
                <a:latin typeface="Arial"/>
                <a:cs typeface="Arial"/>
                <a:hlinkClick r:id="rId3"/>
              </a:rPr>
              <a:t> </a:t>
            </a: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  <a:hlinkClick r:id="rId3"/>
              </a:rPr>
              <a:t>Greek</a:t>
            </a:r>
            <a:endParaRPr sz="2050" dirty="0">
              <a:latin typeface="Courier New"/>
              <a:cs typeface="Courier New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000" spc="204" dirty="0">
                <a:solidFill>
                  <a:srgbClr val="000072"/>
                </a:solidFill>
                <a:latin typeface="Arial"/>
                <a:cs typeface="Arial"/>
              </a:rPr>
              <a:t>More </a:t>
            </a:r>
            <a:r>
              <a:rPr sz="1000" spc="-7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000" spc="275" dirty="0">
                <a:solidFill>
                  <a:srgbClr val="000072"/>
                </a:solidFill>
                <a:latin typeface="Arial"/>
                <a:cs typeface="Arial"/>
              </a:rPr>
              <a:t>HTML5-</a:t>
            </a:r>
            <a:fld id="{81D60167-4931-47E6-BA6A-407CBD079E47}" type="slidenum">
              <a:rPr sz="1000" spc="140" dirty="0" smtClean="0">
                <a:solidFill>
                  <a:srgbClr val="000072"/>
                </a:solidFill>
                <a:latin typeface="Arial"/>
                <a:cs typeface="Arial"/>
              </a:rPr>
              <a:t>30</a:t>
            </a:fld>
            <a:endParaRPr sz="1000">
              <a:latin typeface="Arial"/>
              <a:cs typeface="Arial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4F13AD-0F99-4087-AE88-0B80FFA7D1F0}"/>
              </a:ext>
            </a:extLst>
          </p:cNvPr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r>
              <a:rPr lang="en-US"/>
              <a:t>(C) Prof. Paul Wang - CS Kent University, Pravin Pawar - SUNY Korea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775970">
              <a:lnSpc>
                <a:spcPct val="100000"/>
              </a:lnSpc>
            </a:pPr>
            <a:r>
              <a:rPr sz="2950" b="1" spc="140" dirty="0">
                <a:solidFill>
                  <a:srgbClr val="B20000"/>
                </a:solidFill>
                <a:latin typeface="Arial"/>
                <a:cs typeface="Arial"/>
              </a:rPr>
              <a:t>Metadata</a:t>
            </a:r>
            <a:r>
              <a:rPr sz="2950" b="1" spc="305" dirty="0">
                <a:solidFill>
                  <a:srgbClr val="B20000"/>
                </a:solidFill>
                <a:latin typeface="Arial"/>
                <a:cs typeface="Arial"/>
              </a:rPr>
              <a:t> </a:t>
            </a:r>
            <a:r>
              <a:rPr sz="2950" b="1" spc="15" dirty="0">
                <a:solidFill>
                  <a:srgbClr val="B20000"/>
                </a:solidFill>
                <a:latin typeface="Arial"/>
                <a:cs typeface="Arial"/>
              </a:rPr>
              <a:t>and</a:t>
            </a:r>
            <a:r>
              <a:rPr sz="2950" b="1" spc="295" dirty="0">
                <a:solidFill>
                  <a:srgbClr val="B20000"/>
                </a:solidFill>
                <a:latin typeface="Arial"/>
                <a:cs typeface="Arial"/>
              </a:rPr>
              <a:t> </a:t>
            </a:r>
            <a:r>
              <a:rPr sz="2950" b="1" spc="90" dirty="0">
                <a:solidFill>
                  <a:srgbClr val="B20000"/>
                </a:solidFill>
                <a:latin typeface="Arial"/>
                <a:cs typeface="Arial"/>
              </a:rPr>
              <a:t>Head</a:t>
            </a:r>
            <a:r>
              <a:rPr sz="2950" b="1" spc="300" dirty="0">
                <a:solidFill>
                  <a:srgbClr val="B20000"/>
                </a:solidFill>
                <a:latin typeface="Arial"/>
                <a:cs typeface="Arial"/>
              </a:rPr>
              <a:t> </a:t>
            </a:r>
            <a:r>
              <a:rPr sz="2950" b="1" spc="50" dirty="0">
                <a:solidFill>
                  <a:srgbClr val="B20000"/>
                </a:solidFill>
                <a:latin typeface="Arial"/>
                <a:cs typeface="Arial"/>
              </a:rPr>
              <a:t>Eleme</a:t>
            </a:r>
            <a:r>
              <a:rPr sz="2950" b="1" spc="-40" dirty="0">
                <a:solidFill>
                  <a:srgbClr val="B20000"/>
                </a:solidFill>
                <a:latin typeface="Arial"/>
                <a:cs typeface="Arial"/>
              </a:rPr>
              <a:t>n</a:t>
            </a:r>
            <a:r>
              <a:rPr sz="2950" b="1" spc="-15" dirty="0">
                <a:solidFill>
                  <a:srgbClr val="B20000"/>
                </a:solidFill>
                <a:latin typeface="Arial"/>
                <a:cs typeface="Arial"/>
              </a:rPr>
              <a:t>ts</a:t>
            </a:r>
            <a:endParaRPr sz="295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000" spc="204" dirty="0">
                <a:solidFill>
                  <a:srgbClr val="000072"/>
                </a:solidFill>
                <a:latin typeface="Arial"/>
                <a:cs typeface="Arial"/>
              </a:rPr>
              <a:t>More </a:t>
            </a:r>
            <a:r>
              <a:rPr sz="1000" spc="-7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000" spc="275" dirty="0">
                <a:solidFill>
                  <a:srgbClr val="000072"/>
                </a:solidFill>
                <a:latin typeface="Arial"/>
                <a:cs typeface="Arial"/>
              </a:rPr>
              <a:t>HTML5-</a:t>
            </a:r>
            <a:fld id="{81D60167-4931-47E6-BA6A-407CBD079E47}" type="slidenum">
              <a:rPr sz="1000" spc="140" dirty="0" smtClean="0">
                <a:solidFill>
                  <a:srgbClr val="000072"/>
                </a:solidFill>
                <a:latin typeface="Arial"/>
                <a:cs typeface="Arial"/>
              </a:rPr>
              <a:t>31</a:t>
            </a:fld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340191" y="1786198"/>
            <a:ext cx="7283450" cy="409702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74955" indent="-262890">
              <a:lnSpc>
                <a:spcPct val="100000"/>
              </a:lnSpc>
              <a:buClr>
                <a:srgbClr val="000072"/>
              </a:buClr>
              <a:buFont typeface="Arial"/>
              <a:buChar char="•"/>
              <a:tabLst>
                <a:tab pos="274955" algn="l"/>
              </a:tabLst>
            </a:pP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</a:rPr>
              <a:t>base</a:t>
            </a:r>
            <a:r>
              <a:rPr sz="2050" spc="20" dirty="0">
                <a:solidFill>
                  <a:srgbClr val="000072"/>
                </a:solidFill>
                <a:latin typeface="Arial"/>
                <a:cs typeface="Arial"/>
              </a:rPr>
              <a:t>—for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14" dirty="0">
                <a:solidFill>
                  <a:srgbClr val="000072"/>
                </a:solidFill>
                <a:latin typeface="Arial"/>
                <a:cs typeface="Arial"/>
              </a:rPr>
              <a:t>page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0" dirty="0">
                <a:solidFill>
                  <a:srgbClr val="000072"/>
                </a:solidFill>
                <a:latin typeface="Arial"/>
                <a:cs typeface="Arial"/>
              </a:rPr>
              <a:t>l</a:t>
            </a:r>
            <a:r>
              <a:rPr sz="2050" spc="55" dirty="0">
                <a:solidFill>
                  <a:srgbClr val="000072"/>
                </a:solidFill>
                <a:latin typeface="Arial"/>
                <a:cs typeface="Arial"/>
              </a:rPr>
              <a:t>o</a:t>
            </a:r>
            <a:r>
              <a:rPr sz="2050" spc="0" dirty="0">
                <a:solidFill>
                  <a:srgbClr val="000072"/>
                </a:solidFill>
                <a:latin typeface="Arial"/>
                <a:cs typeface="Arial"/>
              </a:rPr>
              <a:t>cation</a:t>
            </a:r>
            <a:endParaRPr sz="2050">
              <a:latin typeface="Arial"/>
              <a:cs typeface="Arial"/>
            </a:endParaRPr>
          </a:p>
          <a:p>
            <a:pPr>
              <a:lnSpc>
                <a:spcPts val="600"/>
              </a:lnSpc>
              <a:spcBef>
                <a:spcPts val="22"/>
              </a:spcBef>
              <a:buClr>
                <a:srgbClr val="000072"/>
              </a:buClr>
              <a:buFont typeface="Arial"/>
              <a:buChar char="•"/>
            </a:pPr>
            <a:endParaRPr sz="600"/>
          </a:p>
          <a:p>
            <a:pPr>
              <a:lnSpc>
                <a:spcPts val="1000"/>
              </a:lnSpc>
              <a:buClr>
                <a:srgbClr val="000072"/>
              </a:buClr>
              <a:buFont typeface="Arial"/>
              <a:buChar char="•"/>
            </a:pPr>
            <a:endParaRPr sz="1000"/>
          </a:p>
          <a:p>
            <a:pPr marL="274955" indent="-262890">
              <a:lnSpc>
                <a:spcPct val="100000"/>
              </a:lnSpc>
              <a:buClr>
                <a:srgbClr val="000072"/>
              </a:buClr>
              <a:buFont typeface="Arial"/>
              <a:buChar char="•"/>
              <a:tabLst>
                <a:tab pos="274955" algn="l"/>
              </a:tabLst>
            </a:pP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</a:rPr>
              <a:t>style</a:t>
            </a:r>
            <a:r>
              <a:rPr sz="2050" spc="20" dirty="0">
                <a:solidFill>
                  <a:srgbClr val="000072"/>
                </a:solidFill>
                <a:latin typeface="Arial"/>
                <a:cs typeface="Arial"/>
              </a:rPr>
              <a:t>—for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50" dirty="0">
                <a:solidFill>
                  <a:srgbClr val="000072"/>
                </a:solidFill>
                <a:latin typeface="Arial"/>
                <a:cs typeface="Arial"/>
              </a:rPr>
              <a:t>in-page</a:t>
            </a:r>
            <a:r>
              <a:rPr sz="2050" spc="12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10" dirty="0">
                <a:solidFill>
                  <a:srgbClr val="000072"/>
                </a:solidFill>
                <a:latin typeface="Arial"/>
                <a:cs typeface="Arial"/>
              </a:rPr>
              <a:t>s</a:t>
            </a:r>
            <a:r>
              <a:rPr sz="2050" spc="-55" dirty="0">
                <a:solidFill>
                  <a:srgbClr val="000072"/>
                </a:solidFill>
                <a:latin typeface="Arial"/>
                <a:cs typeface="Arial"/>
              </a:rPr>
              <a:t>t</a:t>
            </a:r>
            <a:r>
              <a:rPr sz="2050" spc="-20" dirty="0">
                <a:solidFill>
                  <a:srgbClr val="000072"/>
                </a:solidFill>
                <a:latin typeface="Arial"/>
                <a:cs typeface="Arial"/>
              </a:rPr>
              <a:t>yle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95" dirty="0">
                <a:solidFill>
                  <a:srgbClr val="000072"/>
                </a:solidFill>
                <a:latin typeface="Arial"/>
                <a:cs typeface="Arial"/>
              </a:rPr>
              <a:t>sheet</a:t>
            </a:r>
            <a:endParaRPr sz="2050">
              <a:latin typeface="Arial"/>
              <a:cs typeface="Arial"/>
            </a:endParaRPr>
          </a:p>
          <a:p>
            <a:pPr>
              <a:lnSpc>
                <a:spcPts val="1100"/>
              </a:lnSpc>
              <a:spcBef>
                <a:spcPts val="57"/>
              </a:spcBef>
              <a:buClr>
                <a:srgbClr val="000072"/>
              </a:buClr>
              <a:buFont typeface="Arial"/>
              <a:buChar char="•"/>
            </a:pPr>
            <a:endParaRPr sz="1100"/>
          </a:p>
          <a:p>
            <a:pPr marL="274955" marR="513715" indent="-262890">
              <a:lnSpc>
                <a:spcPct val="118900"/>
              </a:lnSpc>
              <a:buClr>
                <a:srgbClr val="000072"/>
              </a:buClr>
              <a:buFont typeface="Arial"/>
              <a:buChar char="•"/>
              <a:tabLst>
                <a:tab pos="274955" algn="l"/>
              </a:tabLst>
            </a:pP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</a:rPr>
              <a:t>link</a:t>
            </a:r>
            <a:r>
              <a:rPr sz="2050" spc="20" dirty="0">
                <a:solidFill>
                  <a:srgbClr val="000072"/>
                </a:solidFill>
                <a:latin typeface="Arial"/>
                <a:cs typeface="Arial"/>
              </a:rPr>
              <a:t>—for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15" dirty="0">
                <a:solidFill>
                  <a:srgbClr val="000072"/>
                </a:solidFill>
                <a:latin typeface="Arial"/>
                <a:cs typeface="Arial"/>
              </a:rPr>
              <a:t>links</a:t>
            </a:r>
            <a:r>
              <a:rPr sz="2050" spc="12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55" dirty="0">
                <a:solidFill>
                  <a:srgbClr val="000072"/>
                </a:solidFill>
                <a:latin typeface="Arial"/>
                <a:cs typeface="Arial"/>
              </a:rPr>
              <a:t>to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20" dirty="0">
                <a:solidFill>
                  <a:srgbClr val="000072"/>
                </a:solidFill>
                <a:latin typeface="Arial"/>
                <a:cs typeface="Arial"/>
              </a:rPr>
              <a:t>related</a:t>
            </a:r>
            <a:r>
              <a:rPr sz="2050" spc="12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60" dirty="0">
                <a:solidFill>
                  <a:srgbClr val="000072"/>
                </a:solidFill>
                <a:latin typeface="Arial"/>
                <a:cs typeface="Arial"/>
              </a:rPr>
              <a:t>d</a:t>
            </a:r>
            <a:r>
              <a:rPr sz="2050" spc="-5" dirty="0">
                <a:solidFill>
                  <a:srgbClr val="000072"/>
                </a:solidFill>
                <a:latin typeface="Arial"/>
                <a:cs typeface="Arial"/>
              </a:rPr>
              <a:t>o</a:t>
            </a:r>
            <a:r>
              <a:rPr sz="2050" spc="-65" dirty="0">
                <a:solidFill>
                  <a:srgbClr val="000072"/>
                </a:solidFill>
                <a:latin typeface="Arial"/>
                <a:cs typeface="Arial"/>
              </a:rPr>
              <a:t>cume</a:t>
            </a:r>
            <a:r>
              <a:rPr sz="2050" spc="-114" dirty="0">
                <a:solidFill>
                  <a:srgbClr val="000072"/>
                </a:solidFill>
                <a:latin typeface="Arial"/>
                <a:cs typeface="Arial"/>
              </a:rPr>
              <a:t>n</a:t>
            </a:r>
            <a:r>
              <a:rPr sz="2050" spc="5" dirty="0">
                <a:solidFill>
                  <a:srgbClr val="000072"/>
                </a:solidFill>
                <a:latin typeface="Arial"/>
                <a:cs typeface="Arial"/>
              </a:rPr>
              <a:t>ts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10" dirty="0">
                <a:solidFill>
                  <a:srgbClr val="000072"/>
                </a:solidFill>
                <a:latin typeface="Arial"/>
                <a:cs typeface="Arial"/>
              </a:rPr>
              <a:t>su</a:t>
            </a:r>
            <a:r>
              <a:rPr sz="2050" spc="-160" dirty="0">
                <a:solidFill>
                  <a:srgbClr val="000072"/>
                </a:solidFill>
                <a:latin typeface="Arial"/>
                <a:cs typeface="Arial"/>
              </a:rPr>
              <a:t>c</a:t>
            </a:r>
            <a:r>
              <a:rPr sz="2050" spc="0" dirty="0">
                <a:solidFill>
                  <a:srgbClr val="000072"/>
                </a:solidFill>
                <a:latin typeface="Arial"/>
                <a:cs typeface="Arial"/>
              </a:rPr>
              <a:t>h</a:t>
            </a:r>
            <a:r>
              <a:rPr sz="2050" spc="114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65" dirty="0">
                <a:solidFill>
                  <a:srgbClr val="000072"/>
                </a:solidFill>
                <a:latin typeface="Arial"/>
                <a:cs typeface="Arial"/>
              </a:rPr>
              <a:t>as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20" dirty="0">
                <a:solidFill>
                  <a:srgbClr val="000072"/>
                </a:solidFill>
                <a:latin typeface="Arial"/>
                <a:cs typeface="Arial"/>
              </a:rPr>
              <a:t>f</a:t>
            </a:r>
            <a:r>
              <a:rPr sz="2050" spc="-95" dirty="0">
                <a:solidFill>
                  <a:srgbClr val="000072"/>
                </a:solidFill>
                <a:latin typeface="Arial"/>
                <a:cs typeface="Arial"/>
              </a:rPr>
              <a:t>a</a:t>
            </a:r>
            <a:r>
              <a:rPr sz="2050" spc="-50" dirty="0">
                <a:solidFill>
                  <a:srgbClr val="000072"/>
                </a:solidFill>
                <a:latin typeface="Arial"/>
                <a:cs typeface="Arial"/>
              </a:rPr>
              <a:t>vicons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5" dirty="0">
                <a:solidFill>
                  <a:srgbClr val="000072"/>
                </a:solidFill>
                <a:latin typeface="Arial"/>
                <a:cs typeface="Arial"/>
              </a:rPr>
              <a:t>or </a:t>
            </a:r>
            <a:r>
              <a:rPr sz="2050" spc="-10" dirty="0">
                <a:solidFill>
                  <a:srgbClr val="000072"/>
                </a:solidFill>
                <a:latin typeface="Arial"/>
                <a:cs typeface="Arial"/>
              </a:rPr>
              <a:t>external</a:t>
            </a:r>
            <a:r>
              <a:rPr sz="2050" spc="12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10" dirty="0">
                <a:solidFill>
                  <a:srgbClr val="000072"/>
                </a:solidFill>
                <a:latin typeface="Arial"/>
                <a:cs typeface="Arial"/>
              </a:rPr>
              <a:t>s</a:t>
            </a:r>
            <a:r>
              <a:rPr sz="2050" spc="-50" dirty="0">
                <a:solidFill>
                  <a:srgbClr val="000072"/>
                </a:solidFill>
                <a:latin typeface="Arial"/>
                <a:cs typeface="Arial"/>
              </a:rPr>
              <a:t>t</a:t>
            </a:r>
            <a:r>
              <a:rPr sz="2050" spc="-20" dirty="0">
                <a:solidFill>
                  <a:srgbClr val="000072"/>
                </a:solidFill>
                <a:latin typeface="Arial"/>
                <a:cs typeface="Arial"/>
              </a:rPr>
              <a:t>yle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14" dirty="0">
                <a:solidFill>
                  <a:srgbClr val="000072"/>
                </a:solidFill>
                <a:latin typeface="Arial"/>
                <a:cs typeface="Arial"/>
              </a:rPr>
              <a:t>sheets</a:t>
            </a:r>
            <a:endParaRPr sz="2050">
              <a:latin typeface="Arial"/>
              <a:cs typeface="Arial"/>
            </a:endParaRPr>
          </a:p>
          <a:p>
            <a:pPr>
              <a:lnSpc>
                <a:spcPts val="1100"/>
              </a:lnSpc>
              <a:spcBef>
                <a:spcPts val="57"/>
              </a:spcBef>
              <a:buClr>
                <a:srgbClr val="000072"/>
              </a:buClr>
              <a:buFont typeface="Arial"/>
              <a:buChar char="•"/>
            </a:pPr>
            <a:endParaRPr sz="1100"/>
          </a:p>
          <a:p>
            <a:pPr marL="274955" marR="96520" indent="-262890">
              <a:lnSpc>
                <a:spcPct val="118900"/>
              </a:lnSpc>
              <a:buClr>
                <a:srgbClr val="000072"/>
              </a:buClr>
              <a:buFont typeface="Arial"/>
              <a:buChar char="•"/>
              <a:tabLst>
                <a:tab pos="274955" algn="l"/>
              </a:tabLst>
            </a:pP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</a:rPr>
              <a:t>script</a:t>
            </a:r>
            <a:r>
              <a:rPr sz="2050" spc="20" dirty="0">
                <a:solidFill>
                  <a:srgbClr val="000072"/>
                </a:solidFill>
                <a:latin typeface="Arial"/>
                <a:cs typeface="Arial"/>
              </a:rPr>
              <a:t>—for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50" dirty="0">
                <a:solidFill>
                  <a:srgbClr val="000072"/>
                </a:solidFill>
                <a:latin typeface="Arial"/>
                <a:cs typeface="Arial"/>
              </a:rPr>
              <a:t>in-page</a:t>
            </a:r>
            <a:r>
              <a:rPr sz="2050" spc="12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5" dirty="0">
                <a:solidFill>
                  <a:srgbClr val="000072"/>
                </a:solidFill>
                <a:latin typeface="Arial"/>
                <a:cs typeface="Arial"/>
              </a:rPr>
              <a:t>or</a:t>
            </a:r>
            <a:r>
              <a:rPr sz="2050" spc="114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0" dirty="0">
                <a:solidFill>
                  <a:srgbClr val="000072"/>
                </a:solidFill>
                <a:latin typeface="Arial"/>
                <a:cs typeface="Arial"/>
              </a:rPr>
              <a:t>external</a:t>
            </a:r>
            <a:r>
              <a:rPr sz="2050" spc="12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0" dirty="0">
                <a:solidFill>
                  <a:srgbClr val="000072"/>
                </a:solidFill>
                <a:latin typeface="Arial"/>
                <a:cs typeface="Arial"/>
              </a:rPr>
              <a:t>scripts</a:t>
            </a:r>
            <a:r>
              <a:rPr sz="2050" spc="12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10" dirty="0">
                <a:solidFill>
                  <a:srgbClr val="000072"/>
                </a:solidFill>
                <a:latin typeface="Arial"/>
                <a:cs typeface="Arial"/>
              </a:rPr>
              <a:t>su</a:t>
            </a:r>
            <a:r>
              <a:rPr sz="2050" spc="-160" dirty="0">
                <a:solidFill>
                  <a:srgbClr val="000072"/>
                </a:solidFill>
                <a:latin typeface="Arial"/>
                <a:cs typeface="Arial"/>
              </a:rPr>
              <a:t>c</a:t>
            </a:r>
            <a:r>
              <a:rPr sz="2050" spc="0" dirty="0">
                <a:solidFill>
                  <a:srgbClr val="000072"/>
                </a:solidFill>
                <a:latin typeface="Arial"/>
                <a:cs typeface="Arial"/>
              </a:rPr>
              <a:t>h</a:t>
            </a:r>
            <a:r>
              <a:rPr sz="2050" spc="114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65" dirty="0">
                <a:solidFill>
                  <a:srgbClr val="000072"/>
                </a:solidFill>
                <a:latin typeface="Arial"/>
                <a:cs typeface="Arial"/>
              </a:rPr>
              <a:t>as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14" dirty="0">
                <a:solidFill>
                  <a:srgbClr val="000072"/>
                </a:solidFill>
                <a:latin typeface="Arial"/>
                <a:cs typeface="Arial"/>
              </a:rPr>
              <a:t>a</a:t>
            </a:r>
            <a:r>
              <a:rPr sz="2050" spc="114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45" dirty="0">
                <a:solidFill>
                  <a:srgbClr val="000072"/>
                </a:solidFill>
                <a:latin typeface="Arial"/>
                <a:cs typeface="Arial"/>
              </a:rPr>
              <a:t>J</a:t>
            </a:r>
            <a:r>
              <a:rPr sz="2050" spc="-110" dirty="0">
                <a:solidFill>
                  <a:srgbClr val="000072"/>
                </a:solidFill>
                <a:latin typeface="Arial"/>
                <a:cs typeface="Arial"/>
              </a:rPr>
              <a:t>a</a:t>
            </a:r>
            <a:r>
              <a:rPr sz="2050" spc="-55" dirty="0">
                <a:solidFill>
                  <a:srgbClr val="000072"/>
                </a:solidFill>
                <a:latin typeface="Arial"/>
                <a:cs typeface="Arial"/>
              </a:rPr>
              <a:t>v</a:t>
            </a:r>
            <a:r>
              <a:rPr sz="2050" spc="-160" dirty="0">
                <a:solidFill>
                  <a:srgbClr val="000072"/>
                </a:solidFill>
                <a:latin typeface="Arial"/>
                <a:cs typeface="Arial"/>
              </a:rPr>
              <a:t>a</a:t>
            </a:r>
            <a:r>
              <a:rPr sz="2050" spc="-200" dirty="0">
                <a:solidFill>
                  <a:srgbClr val="000072"/>
                </a:solidFill>
                <a:latin typeface="Arial"/>
                <a:cs typeface="Arial"/>
              </a:rPr>
              <a:t>S</a:t>
            </a:r>
            <a:r>
              <a:rPr sz="2050" spc="-114" dirty="0">
                <a:solidFill>
                  <a:srgbClr val="000072"/>
                </a:solidFill>
                <a:latin typeface="Arial"/>
                <a:cs typeface="Arial"/>
              </a:rPr>
              <a:t>c</a:t>
            </a:r>
            <a:r>
              <a:rPr sz="2050" spc="114" dirty="0">
                <a:solidFill>
                  <a:srgbClr val="000072"/>
                </a:solidFill>
                <a:latin typeface="Arial"/>
                <a:cs typeface="Arial"/>
              </a:rPr>
              <a:t>ript</a:t>
            </a:r>
            <a:r>
              <a:rPr sz="2050" spc="9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5" dirty="0">
                <a:solidFill>
                  <a:srgbClr val="000072"/>
                </a:solidFill>
                <a:latin typeface="Arial"/>
                <a:cs typeface="Arial"/>
              </a:rPr>
              <a:t>program</a:t>
            </a:r>
            <a:endParaRPr sz="2050">
              <a:latin typeface="Arial"/>
              <a:cs typeface="Arial"/>
            </a:endParaRPr>
          </a:p>
          <a:p>
            <a:pPr>
              <a:lnSpc>
                <a:spcPts val="1100"/>
              </a:lnSpc>
              <a:spcBef>
                <a:spcPts val="57"/>
              </a:spcBef>
              <a:buClr>
                <a:srgbClr val="000072"/>
              </a:buClr>
              <a:buFont typeface="Arial"/>
              <a:buChar char="•"/>
            </a:pPr>
            <a:endParaRPr sz="1100"/>
          </a:p>
          <a:p>
            <a:pPr marL="274955" marR="12700" indent="-262890">
              <a:lnSpc>
                <a:spcPct val="118900"/>
              </a:lnSpc>
              <a:buClr>
                <a:srgbClr val="000072"/>
              </a:buClr>
              <a:buFont typeface="Arial"/>
              <a:buChar char="•"/>
              <a:tabLst>
                <a:tab pos="274955" algn="l"/>
              </a:tabLst>
            </a:pP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</a:rPr>
              <a:t>meta</a:t>
            </a:r>
            <a:r>
              <a:rPr sz="2050" spc="20" dirty="0">
                <a:solidFill>
                  <a:srgbClr val="000072"/>
                </a:solidFill>
                <a:latin typeface="Arial"/>
                <a:cs typeface="Arial"/>
              </a:rPr>
              <a:t>—for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55" dirty="0">
                <a:solidFill>
                  <a:srgbClr val="000072"/>
                </a:solidFill>
                <a:latin typeface="Arial"/>
                <a:cs typeface="Arial"/>
              </a:rPr>
              <a:t>v</a:t>
            </a:r>
            <a:r>
              <a:rPr sz="2050" spc="-40" dirty="0">
                <a:solidFill>
                  <a:srgbClr val="000072"/>
                </a:solidFill>
                <a:latin typeface="Arial"/>
                <a:cs typeface="Arial"/>
              </a:rPr>
              <a:t>arious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50" dirty="0">
                <a:solidFill>
                  <a:srgbClr val="000072"/>
                </a:solidFill>
                <a:latin typeface="Arial"/>
                <a:cs typeface="Arial"/>
              </a:rPr>
              <a:t>page-related</a:t>
            </a:r>
            <a:r>
              <a:rPr sz="2050" spc="12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25" dirty="0">
                <a:solidFill>
                  <a:srgbClr val="000072"/>
                </a:solidFill>
                <a:latin typeface="Arial"/>
                <a:cs typeface="Arial"/>
              </a:rPr>
              <a:t>information</a:t>
            </a:r>
            <a:r>
              <a:rPr sz="2050" spc="13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10" dirty="0">
                <a:solidFill>
                  <a:srgbClr val="000072"/>
                </a:solidFill>
                <a:latin typeface="Arial"/>
                <a:cs typeface="Arial"/>
              </a:rPr>
              <a:t>su</a:t>
            </a:r>
            <a:r>
              <a:rPr sz="2050" spc="-160" dirty="0">
                <a:solidFill>
                  <a:srgbClr val="000072"/>
                </a:solidFill>
                <a:latin typeface="Arial"/>
                <a:cs typeface="Arial"/>
              </a:rPr>
              <a:t>c</a:t>
            </a:r>
            <a:r>
              <a:rPr sz="2050" spc="0" dirty="0">
                <a:solidFill>
                  <a:srgbClr val="000072"/>
                </a:solidFill>
                <a:latin typeface="Arial"/>
                <a:cs typeface="Arial"/>
              </a:rPr>
              <a:t>h</a:t>
            </a:r>
            <a:r>
              <a:rPr sz="2050" spc="114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65" dirty="0">
                <a:solidFill>
                  <a:srgbClr val="000072"/>
                </a:solidFill>
                <a:latin typeface="Arial"/>
                <a:cs typeface="Arial"/>
              </a:rPr>
              <a:t>as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75" dirty="0">
                <a:solidFill>
                  <a:srgbClr val="000072"/>
                </a:solidFill>
                <a:latin typeface="Arial"/>
                <a:cs typeface="Arial"/>
              </a:rPr>
              <a:t>c</a:t>
            </a:r>
            <a:r>
              <a:rPr sz="2050" spc="-10" dirty="0">
                <a:solidFill>
                  <a:srgbClr val="000072"/>
                </a:solidFill>
                <a:latin typeface="Arial"/>
                <a:cs typeface="Arial"/>
              </a:rPr>
              <a:t>haracter </a:t>
            </a:r>
            <a:r>
              <a:rPr sz="2050" spc="-110" dirty="0">
                <a:solidFill>
                  <a:srgbClr val="000072"/>
                </a:solidFill>
                <a:latin typeface="Arial"/>
                <a:cs typeface="Arial"/>
              </a:rPr>
              <a:t>enc</a:t>
            </a:r>
            <a:r>
              <a:rPr sz="2050" spc="-55" dirty="0">
                <a:solidFill>
                  <a:srgbClr val="000072"/>
                </a:solidFill>
                <a:latin typeface="Arial"/>
                <a:cs typeface="Arial"/>
              </a:rPr>
              <a:t>o</a:t>
            </a:r>
            <a:r>
              <a:rPr sz="2050" spc="0" dirty="0">
                <a:solidFill>
                  <a:srgbClr val="000072"/>
                </a:solidFill>
                <a:latin typeface="Arial"/>
                <a:cs typeface="Arial"/>
              </a:rPr>
              <a:t>ding,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0" dirty="0">
                <a:solidFill>
                  <a:srgbClr val="000072"/>
                </a:solidFill>
                <a:latin typeface="Arial"/>
                <a:cs typeface="Arial"/>
              </a:rPr>
              <a:t>k</a:t>
            </a:r>
            <a:r>
              <a:rPr sz="2050" spc="-55" dirty="0">
                <a:solidFill>
                  <a:srgbClr val="000072"/>
                </a:solidFill>
                <a:latin typeface="Arial"/>
                <a:cs typeface="Arial"/>
              </a:rPr>
              <a:t>ey</a:t>
            </a:r>
            <a:r>
              <a:rPr sz="2050" spc="-130" dirty="0">
                <a:solidFill>
                  <a:srgbClr val="000072"/>
                </a:solidFill>
                <a:latin typeface="Arial"/>
                <a:cs typeface="Arial"/>
              </a:rPr>
              <a:t>w</a:t>
            </a:r>
            <a:r>
              <a:rPr sz="2050" spc="10" dirty="0">
                <a:solidFill>
                  <a:srgbClr val="000072"/>
                </a:solidFill>
                <a:latin typeface="Arial"/>
                <a:cs typeface="Arial"/>
              </a:rPr>
              <a:t>o</a:t>
            </a:r>
            <a:r>
              <a:rPr sz="2050" spc="0" dirty="0">
                <a:solidFill>
                  <a:srgbClr val="000072"/>
                </a:solidFill>
                <a:latin typeface="Arial"/>
                <a:cs typeface="Arial"/>
              </a:rPr>
              <a:t>r</a:t>
            </a:r>
            <a:r>
              <a:rPr sz="2050" spc="-110" dirty="0">
                <a:solidFill>
                  <a:srgbClr val="000072"/>
                </a:solidFill>
                <a:latin typeface="Arial"/>
                <a:cs typeface="Arial"/>
              </a:rPr>
              <a:t>ds,</a:t>
            </a:r>
            <a:r>
              <a:rPr sz="2050" spc="114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35" dirty="0">
                <a:solidFill>
                  <a:srgbClr val="000072"/>
                </a:solidFill>
                <a:latin typeface="Arial"/>
                <a:cs typeface="Arial"/>
              </a:rPr>
              <a:t>and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14" dirty="0">
                <a:solidFill>
                  <a:srgbClr val="000072"/>
                </a:solidFill>
                <a:latin typeface="Arial"/>
                <a:cs typeface="Arial"/>
              </a:rPr>
              <a:t>a</a:t>
            </a:r>
            <a:r>
              <a:rPr sz="2050" spc="114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25" dirty="0">
                <a:solidFill>
                  <a:srgbClr val="000072"/>
                </a:solidFill>
                <a:latin typeface="Arial"/>
                <a:cs typeface="Arial"/>
              </a:rPr>
              <a:t>summary</a:t>
            </a:r>
            <a:r>
              <a:rPr sz="2050" spc="12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0" dirty="0">
                <a:solidFill>
                  <a:srgbClr val="000072"/>
                </a:solidFill>
                <a:latin typeface="Arial"/>
                <a:cs typeface="Arial"/>
              </a:rPr>
              <a:t>description</a:t>
            </a:r>
            <a:endParaRPr sz="2050">
              <a:latin typeface="Arial"/>
              <a:cs typeface="Arial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  <a:spcBef>
                <a:spcPts val="22"/>
              </a:spcBef>
            </a:pPr>
            <a:endParaRPr sz="1000"/>
          </a:p>
          <a:p>
            <a:pPr marL="274955">
              <a:lnSpc>
                <a:spcPct val="100000"/>
              </a:lnSpc>
              <a:tabLst>
                <a:tab pos="6113145" algn="l"/>
              </a:tabLst>
            </a:pP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</a:rPr>
              <a:t>&lt;meta name="</a:t>
            </a:r>
            <a:r>
              <a:rPr sz="2050" i="1" spc="-145" dirty="0">
                <a:solidFill>
                  <a:srgbClr val="000072"/>
                </a:solidFill>
                <a:latin typeface="Arial"/>
                <a:cs typeface="Arial"/>
              </a:rPr>
              <a:t>som</a:t>
            </a:r>
            <a:r>
              <a:rPr sz="2050" i="1" spc="-5" dirty="0">
                <a:solidFill>
                  <a:srgbClr val="000072"/>
                </a:solidFill>
                <a:latin typeface="Arial"/>
                <a:cs typeface="Arial"/>
              </a:rPr>
              <a:t>e</a:t>
            </a:r>
            <a:r>
              <a:rPr sz="2050" i="1" u="sng" spc="4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i="1" spc="-90" dirty="0">
                <a:solidFill>
                  <a:srgbClr val="000072"/>
                </a:solidFill>
                <a:latin typeface="Arial"/>
                <a:cs typeface="Arial"/>
              </a:rPr>
              <a:t>name</a:t>
            </a: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</a:rPr>
              <a:t>" content="</a:t>
            </a:r>
            <a:r>
              <a:rPr sz="2050" i="1" spc="-145" dirty="0">
                <a:solidFill>
                  <a:srgbClr val="000072"/>
                </a:solidFill>
                <a:latin typeface="Arial"/>
                <a:cs typeface="Arial"/>
              </a:rPr>
              <a:t>som</a:t>
            </a:r>
            <a:r>
              <a:rPr sz="2050" i="1" spc="-5" dirty="0">
                <a:solidFill>
                  <a:srgbClr val="000072"/>
                </a:solidFill>
                <a:latin typeface="Arial"/>
                <a:cs typeface="Arial"/>
              </a:rPr>
              <a:t>e</a:t>
            </a:r>
            <a:r>
              <a:rPr sz="2050" i="1" u="sng" spc="4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i="1" spc="80" dirty="0">
                <a:solidFill>
                  <a:srgbClr val="000072"/>
                </a:solidFill>
                <a:latin typeface="Arial"/>
                <a:cs typeface="Arial"/>
              </a:rPr>
              <a:t>tex</a:t>
            </a:r>
            <a:r>
              <a:rPr sz="2050" i="1" spc="55" dirty="0">
                <a:solidFill>
                  <a:srgbClr val="000072"/>
                </a:solidFill>
                <a:latin typeface="Arial"/>
                <a:cs typeface="Arial"/>
              </a:rPr>
              <a:t>t</a:t>
            </a:r>
            <a:r>
              <a:rPr sz="2050" spc="345" dirty="0">
                <a:solidFill>
                  <a:srgbClr val="000072"/>
                </a:solidFill>
                <a:latin typeface="Arial"/>
                <a:cs typeface="Arial"/>
              </a:rPr>
              <a:t>”	</a:t>
            </a: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</a:rPr>
              <a:t>/&gt;</a:t>
            </a:r>
            <a:endParaRPr sz="2050">
              <a:latin typeface="Courier New"/>
              <a:cs typeface="Courier New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D71535-577B-462E-B65D-62D2A822DF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(C) Prof. Paul Wang - CS Kent University, Pravin Pawar - SUNY Korea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374900">
              <a:lnSpc>
                <a:spcPct val="100000"/>
              </a:lnSpc>
            </a:pPr>
            <a:r>
              <a:rPr sz="2950" b="1" spc="120" dirty="0">
                <a:solidFill>
                  <a:srgbClr val="B20000"/>
                </a:solidFill>
                <a:latin typeface="Arial"/>
                <a:cs typeface="Arial"/>
              </a:rPr>
              <a:t>Link</a:t>
            </a:r>
            <a:r>
              <a:rPr sz="2950" b="1" spc="300" dirty="0">
                <a:solidFill>
                  <a:srgbClr val="B20000"/>
                </a:solidFill>
                <a:latin typeface="Arial"/>
                <a:cs typeface="Arial"/>
              </a:rPr>
              <a:t> </a:t>
            </a:r>
            <a:r>
              <a:rPr sz="2950" b="1" spc="240" dirty="0">
                <a:solidFill>
                  <a:srgbClr val="B20000"/>
                </a:solidFill>
                <a:latin typeface="Arial"/>
                <a:cs typeface="Arial"/>
              </a:rPr>
              <a:t>T</a:t>
            </a:r>
            <a:r>
              <a:rPr sz="2950" b="1" spc="-15" dirty="0">
                <a:solidFill>
                  <a:srgbClr val="B20000"/>
                </a:solidFill>
                <a:latin typeface="Arial"/>
                <a:cs typeface="Arial"/>
              </a:rPr>
              <a:t>argets</a:t>
            </a:r>
            <a:endParaRPr sz="295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000" spc="204" dirty="0">
                <a:solidFill>
                  <a:srgbClr val="000072"/>
                </a:solidFill>
                <a:latin typeface="Arial"/>
                <a:cs typeface="Arial"/>
              </a:rPr>
              <a:t>More </a:t>
            </a:r>
            <a:r>
              <a:rPr sz="1000" spc="-7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000" spc="275" dirty="0">
                <a:solidFill>
                  <a:srgbClr val="000072"/>
                </a:solidFill>
                <a:latin typeface="Arial"/>
                <a:cs typeface="Arial"/>
              </a:rPr>
              <a:t>HTML5-</a:t>
            </a:r>
            <a:fld id="{81D60167-4931-47E6-BA6A-407CBD079E47}" type="slidenum">
              <a:rPr sz="1000" spc="140" dirty="0" smtClean="0">
                <a:solidFill>
                  <a:srgbClr val="000072"/>
                </a:solidFill>
                <a:latin typeface="Arial"/>
                <a:cs typeface="Arial"/>
              </a:rPr>
              <a:t>32</a:t>
            </a:fld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340191" y="1727151"/>
            <a:ext cx="7587615" cy="406971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74955" marR="22860" indent="-262890">
              <a:lnSpc>
                <a:spcPct val="118900"/>
              </a:lnSpc>
              <a:buClr>
                <a:srgbClr val="000072"/>
              </a:buClr>
              <a:buFont typeface="Arial"/>
              <a:buChar char="•"/>
              <a:tabLst>
                <a:tab pos="274955" algn="l"/>
              </a:tabLst>
            </a:pPr>
            <a:r>
              <a:rPr sz="2050" dirty="0">
                <a:solidFill>
                  <a:srgbClr val="000072"/>
                </a:solidFill>
                <a:latin typeface="Arial"/>
                <a:cs typeface="Arial"/>
              </a:rPr>
              <a:t>The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</a:rPr>
              <a:t>target</a:t>
            </a:r>
            <a:r>
              <a:rPr sz="2050" spc="-545" dirty="0">
                <a:solidFill>
                  <a:srgbClr val="000072"/>
                </a:solidFill>
                <a:latin typeface="Courier New"/>
                <a:cs typeface="Courier New"/>
              </a:rPr>
              <a:t> </a:t>
            </a:r>
            <a:r>
              <a:rPr sz="2050" spc="65" dirty="0">
                <a:solidFill>
                  <a:srgbClr val="000072"/>
                </a:solidFill>
                <a:latin typeface="Arial"/>
                <a:cs typeface="Arial"/>
              </a:rPr>
              <a:t>attribute</a:t>
            </a:r>
            <a:r>
              <a:rPr sz="2050" spc="13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80" dirty="0">
                <a:solidFill>
                  <a:srgbClr val="000072"/>
                </a:solidFill>
                <a:latin typeface="Arial"/>
                <a:cs typeface="Arial"/>
              </a:rPr>
              <a:t>can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55" dirty="0">
                <a:solidFill>
                  <a:srgbClr val="000072"/>
                </a:solidFill>
                <a:latin typeface="Arial"/>
                <a:cs typeface="Arial"/>
              </a:rPr>
              <a:t>b</a:t>
            </a:r>
            <a:r>
              <a:rPr sz="2050" spc="-229" dirty="0">
                <a:solidFill>
                  <a:srgbClr val="000072"/>
                </a:solidFill>
                <a:latin typeface="Arial"/>
                <a:cs typeface="Arial"/>
              </a:rPr>
              <a:t>e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14" dirty="0">
                <a:solidFill>
                  <a:srgbClr val="000072"/>
                </a:solidFill>
                <a:latin typeface="Arial"/>
                <a:cs typeface="Arial"/>
              </a:rPr>
              <a:t>used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55" dirty="0">
                <a:solidFill>
                  <a:srgbClr val="000072"/>
                </a:solidFill>
                <a:latin typeface="Arial"/>
                <a:cs typeface="Arial"/>
              </a:rPr>
              <a:t>in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60" dirty="0">
                <a:solidFill>
                  <a:srgbClr val="000072"/>
                </a:solidFill>
                <a:latin typeface="Arial"/>
                <a:cs typeface="Arial"/>
              </a:rPr>
              <a:t>a</a:t>
            </a:r>
            <a:r>
              <a:rPr sz="2050" spc="-120" dirty="0">
                <a:solidFill>
                  <a:srgbClr val="000072"/>
                </a:solidFill>
                <a:latin typeface="Arial"/>
                <a:cs typeface="Arial"/>
              </a:rPr>
              <a:t>n</a:t>
            </a:r>
            <a:r>
              <a:rPr sz="2050" spc="60" dirty="0">
                <a:solidFill>
                  <a:srgbClr val="000072"/>
                </a:solidFill>
                <a:latin typeface="Arial"/>
                <a:cs typeface="Arial"/>
              </a:rPr>
              <a:t>y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90" dirty="0">
                <a:solidFill>
                  <a:srgbClr val="000072"/>
                </a:solidFill>
                <a:latin typeface="Arial"/>
                <a:cs typeface="Arial"/>
              </a:rPr>
              <a:t>eleme</a:t>
            </a:r>
            <a:r>
              <a:rPr sz="2050" spc="-150" dirty="0">
                <a:solidFill>
                  <a:srgbClr val="000072"/>
                </a:solidFill>
                <a:latin typeface="Arial"/>
                <a:cs typeface="Arial"/>
              </a:rPr>
              <a:t>n</a:t>
            </a:r>
            <a:r>
              <a:rPr sz="2050" spc="225" dirty="0">
                <a:solidFill>
                  <a:srgbClr val="000072"/>
                </a:solidFill>
                <a:latin typeface="Arial"/>
                <a:cs typeface="Arial"/>
              </a:rPr>
              <a:t>t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85" dirty="0">
                <a:solidFill>
                  <a:srgbClr val="000072"/>
                </a:solidFill>
                <a:latin typeface="Arial"/>
                <a:cs typeface="Arial"/>
              </a:rPr>
              <a:t>that</a:t>
            </a:r>
            <a:r>
              <a:rPr sz="2050" spc="12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0" dirty="0">
                <a:solidFill>
                  <a:srgbClr val="000072"/>
                </a:solidFill>
                <a:latin typeface="Arial"/>
                <a:cs typeface="Arial"/>
              </a:rPr>
              <a:t>pr</a:t>
            </a:r>
            <a:r>
              <a:rPr sz="2050" spc="-60" dirty="0">
                <a:solidFill>
                  <a:srgbClr val="000072"/>
                </a:solidFill>
                <a:latin typeface="Arial"/>
                <a:cs typeface="Arial"/>
              </a:rPr>
              <a:t>ovides</a:t>
            </a:r>
            <a:r>
              <a:rPr sz="2050" spc="-3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14" dirty="0">
                <a:solidFill>
                  <a:srgbClr val="000072"/>
                </a:solidFill>
                <a:latin typeface="Arial"/>
                <a:cs typeface="Arial"/>
              </a:rPr>
              <a:t>a</a:t>
            </a:r>
            <a:r>
              <a:rPr sz="2050" spc="114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65" dirty="0">
                <a:solidFill>
                  <a:srgbClr val="000072"/>
                </a:solidFill>
                <a:latin typeface="Arial"/>
                <a:cs typeface="Arial"/>
              </a:rPr>
              <a:t>link</a:t>
            </a:r>
            <a:r>
              <a:rPr sz="2050" spc="12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75" dirty="0">
                <a:solidFill>
                  <a:srgbClr val="000072"/>
                </a:solidFill>
                <a:latin typeface="Arial"/>
                <a:cs typeface="Arial"/>
              </a:rPr>
              <a:t>url. </a:t>
            </a:r>
            <a:r>
              <a:rPr sz="2050" spc="-2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110" dirty="0">
                <a:solidFill>
                  <a:srgbClr val="000072"/>
                </a:solidFill>
                <a:latin typeface="Arial"/>
                <a:cs typeface="Arial"/>
              </a:rPr>
              <a:t>If</a:t>
            </a:r>
            <a:r>
              <a:rPr sz="2050" spc="114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0" dirty="0">
                <a:solidFill>
                  <a:srgbClr val="000072"/>
                </a:solidFill>
                <a:latin typeface="Arial"/>
                <a:cs typeface="Arial"/>
              </a:rPr>
              <a:t>the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15" dirty="0">
                <a:solidFill>
                  <a:srgbClr val="000072"/>
                </a:solidFill>
                <a:latin typeface="Arial"/>
                <a:cs typeface="Arial"/>
              </a:rPr>
              <a:t>target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55" dirty="0">
                <a:solidFill>
                  <a:srgbClr val="000072"/>
                </a:solidFill>
                <a:latin typeface="Arial"/>
                <a:cs typeface="Arial"/>
              </a:rPr>
              <a:t>is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0" dirty="0">
                <a:solidFill>
                  <a:srgbClr val="000072"/>
                </a:solidFill>
                <a:latin typeface="Arial"/>
                <a:cs typeface="Arial"/>
              </a:rPr>
              <a:t>the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90" dirty="0">
                <a:solidFill>
                  <a:srgbClr val="000072"/>
                </a:solidFill>
                <a:latin typeface="Arial"/>
                <a:cs typeface="Arial"/>
              </a:rPr>
              <a:t>name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30" dirty="0">
                <a:solidFill>
                  <a:srgbClr val="000072"/>
                </a:solidFill>
                <a:latin typeface="Arial"/>
                <a:cs typeface="Arial"/>
              </a:rPr>
              <a:t>of</a:t>
            </a:r>
            <a:r>
              <a:rPr sz="2050" spc="114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60" dirty="0">
                <a:solidFill>
                  <a:srgbClr val="000072"/>
                </a:solidFill>
                <a:latin typeface="Arial"/>
                <a:cs typeface="Arial"/>
              </a:rPr>
              <a:t>an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85" dirty="0">
                <a:solidFill>
                  <a:srgbClr val="000072"/>
                </a:solidFill>
                <a:latin typeface="Arial"/>
                <a:cs typeface="Arial"/>
              </a:rPr>
              <a:t>if</a:t>
            </a:r>
            <a:r>
              <a:rPr sz="2050" spc="-60" dirty="0">
                <a:solidFill>
                  <a:srgbClr val="000072"/>
                </a:solidFill>
                <a:latin typeface="Arial"/>
                <a:cs typeface="Arial"/>
              </a:rPr>
              <a:t>ram</a:t>
            </a:r>
            <a:r>
              <a:rPr sz="2050" spc="-55" dirty="0">
                <a:solidFill>
                  <a:srgbClr val="000072"/>
                </a:solidFill>
                <a:latin typeface="Arial"/>
                <a:cs typeface="Arial"/>
              </a:rPr>
              <a:t>e</a:t>
            </a:r>
            <a:r>
              <a:rPr sz="2050" spc="0" dirty="0">
                <a:solidFill>
                  <a:srgbClr val="000072"/>
                </a:solidFill>
                <a:latin typeface="Arial"/>
                <a:cs typeface="Arial"/>
              </a:rPr>
              <a:t>,</a:t>
            </a:r>
            <a:r>
              <a:rPr sz="2050" spc="114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0" dirty="0">
                <a:solidFill>
                  <a:srgbClr val="000072"/>
                </a:solidFill>
                <a:latin typeface="Arial"/>
                <a:cs typeface="Arial"/>
              </a:rPr>
              <a:t>then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0" dirty="0">
                <a:solidFill>
                  <a:srgbClr val="000072"/>
                </a:solidFill>
                <a:latin typeface="Arial"/>
                <a:cs typeface="Arial"/>
              </a:rPr>
              <a:t>the </a:t>
            </a:r>
            <a:r>
              <a:rPr sz="2050" spc="-70" dirty="0">
                <a:solidFill>
                  <a:srgbClr val="000072"/>
                </a:solidFill>
                <a:latin typeface="Arial"/>
                <a:cs typeface="Arial"/>
              </a:rPr>
              <a:t>referenced</a:t>
            </a:r>
            <a:r>
              <a:rPr sz="2050" spc="12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60" dirty="0">
                <a:solidFill>
                  <a:srgbClr val="000072"/>
                </a:solidFill>
                <a:latin typeface="Arial"/>
                <a:cs typeface="Arial"/>
              </a:rPr>
              <a:t>d</a:t>
            </a:r>
            <a:r>
              <a:rPr sz="2050" spc="-5" dirty="0">
                <a:solidFill>
                  <a:srgbClr val="000072"/>
                </a:solidFill>
                <a:latin typeface="Arial"/>
                <a:cs typeface="Arial"/>
              </a:rPr>
              <a:t>o</a:t>
            </a:r>
            <a:r>
              <a:rPr sz="2050" spc="-65" dirty="0">
                <a:solidFill>
                  <a:srgbClr val="000072"/>
                </a:solidFill>
                <a:latin typeface="Arial"/>
                <a:cs typeface="Arial"/>
              </a:rPr>
              <a:t>cume</a:t>
            </a:r>
            <a:r>
              <a:rPr sz="2050" spc="-114" dirty="0">
                <a:solidFill>
                  <a:srgbClr val="000072"/>
                </a:solidFill>
                <a:latin typeface="Arial"/>
                <a:cs typeface="Arial"/>
              </a:rPr>
              <a:t>n</a:t>
            </a:r>
            <a:r>
              <a:rPr sz="2050" spc="225" dirty="0">
                <a:solidFill>
                  <a:srgbClr val="000072"/>
                </a:solidFill>
                <a:latin typeface="Arial"/>
                <a:cs typeface="Arial"/>
              </a:rPr>
              <a:t>t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55" dirty="0">
                <a:solidFill>
                  <a:srgbClr val="000072"/>
                </a:solidFill>
                <a:latin typeface="Arial"/>
                <a:cs typeface="Arial"/>
              </a:rPr>
              <a:t>is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40" dirty="0">
                <a:solidFill>
                  <a:srgbClr val="000072"/>
                </a:solidFill>
                <a:latin typeface="Arial"/>
                <a:cs typeface="Arial"/>
              </a:rPr>
              <a:t>destined</a:t>
            </a:r>
            <a:r>
              <a:rPr sz="2050" spc="12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55" dirty="0">
                <a:solidFill>
                  <a:srgbClr val="000072"/>
                </a:solidFill>
                <a:latin typeface="Arial"/>
                <a:cs typeface="Arial"/>
              </a:rPr>
              <a:t>to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85" dirty="0">
                <a:solidFill>
                  <a:srgbClr val="000072"/>
                </a:solidFill>
                <a:latin typeface="Arial"/>
                <a:cs typeface="Arial"/>
              </a:rPr>
              <a:t>that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0" dirty="0">
                <a:solidFill>
                  <a:srgbClr val="000072"/>
                </a:solidFill>
                <a:latin typeface="Arial"/>
                <a:cs typeface="Arial"/>
              </a:rPr>
              <a:t>iframe. </a:t>
            </a:r>
            <a:r>
              <a:rPr sz="2050" spc="-21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85" dirty="0">
                <a:solidFill>
                  <a:srgbClr val="000072"/>
                </a:solidFill>
                <a:latin typeface="Arial"/>
                <a:cs typeface="Arial"/>
              </a:rPr>
              <a:t>In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0" dirty="0">
                <a:solidFill>
                  <a:srgbClr val="000072"/>
                </a:solidFill>
                <a:latin typeface="Arial"/>
                <a:cs typeface="Arial"/>
              </a:rPr>
              <a:t>the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45" dirty="0">
                <a:solidFill>
                  <a:srgbClr val="000072"/>
                </a:solidFill>
                <a:latin typeface="Arial"/>
                <a:cs typeface="Arial"/>
              </a:rPr>
              <a:t>pare</a:t>
            </a:r>
            <a:r>
              <a:rPr sz="2050" spc="-105" dirty="0">
                <a:solidFill>
                  <a:srgbClr val="000072"/>
                </a:solidFill>
                <a:latin typeface="Arial"/>
                <a:cs typeface="Arial"/>
              </a:rPr>
              <a:t>n</a:t>
            </a:r>
            <a:r>
              <a:rPr sz="2050" spc="225" dirty="0">
                <a:solidFill>
                  <a:srgbClr val="000072"/>
                </a:solidFill>
                <a:latin typeface="Arial"/>
                <a:cs typeface="Arial"/>
              </a:rPr>
              <a:t>t </a:t>
            </a:r>
            <a:r>
              <a:rPr sz="2050" spc="-114" dirty="0">
                <a:solidFill>
                  <a:srgbClr val="000072"/>
                </a:solidFill>
                <a:latin typeface="Arial"/>
                <a:cs typeface="Arial"/>
              </a:rPr>
              <a:t>page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5" dirty="0">
                <a:solidFill>
                  <a:srgbClr val="000072"/>
                </a:solidFill>
                <a:latin typeface="Arial"/>
                <a:cs typeface="Arial"/>
              </a:rPr>
              <a:t>or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14" dirty="0">
                <a:solidFill>
                  <a:srgbClr val="000072"/>
                </a:solidFill>
                <a:latin typeface="Arial"/>
                <a:cs typeface="Arial"/>
              </a:rPr>
              <a:t>a</a:t>
            </a:r>
            <a:r>
              <a:rPr sz="2050" spc="114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75" dirty="0">
                <a:solidFill>
                  <a:srgbClr val="000072"/>
                </a:solidFill>
                <a:latin typeface="Arial"/>
                <a:cs typeface="Arial"/>
              </a:rPr>
              <a:t>c</a:t>
            </a:r>
            <a:r>
              <a:rPr sz="2050" spc="55" dirty="0">
                <a:solidFill>
                  <a:srgbClr val="000072"/>
                </a:solidFill>
                <a:latin typeface="Arial"/>
                <a:cs typeface="Arial"/>
              </a:rPr>
              <a:t>hild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95" dirty="0">
                <a:solidFill>
                  <a:srgbClr val="000072"/>
                </a:solidFill>
                <a:latin typeface="Arial"/>
                <a:cs typeface="Arial"/>
              </a:rPr>
              <a:t>page,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0" dirty="0">
                <a:solidFill>
                  <a:srgbClr val="000072"/>
                </a:solidFill>
                <a:latin typeface="Arial"/>
                <a:cs typeface="Arial"/>
              </a:rPr>
              <a:t>the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65" dirty="0">
                <a:solidFill>
                  <a:srgbClr val="000072"/>
                </a:solidFill>
                <a:latin typeface="Arial"/>
                <a:cs typeface="Arial"/>
              </a:rPr>
              <a:t>link</a:t>
            </a:r>
            <a:endParaRPr sz="2050">
              <a:latin typeface="Arial"/>
              <a:cs typeface="Arial"/>
            </a:endParaRPr>
          </a:p>
          <a:p>
            <a:pPr>
              <a:lnSpc>
                <a:spcPts val="1100"/>
              </a:lnSpc>
              <a:spcBef>
                <a:spcPts val="77"/>
              </a:spcBef>
              <a:buClr>
                <a:srgbClr val="000072"/>
              </a:buClr>
              <a:buFont typeface="Arial"/>
              <a:buChar char="•"/>
            </a:pPr>
            <a:endParaRPr sz="1100"/>
          </a:p>
          <a:p>
            <a:pPr marL="274955">
              <a:lnSpc>
                <a:spcPct val="100000"/>
              </a:lnSpc>
            </a:pP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</a:rPr>
              <a:t>&lt;a href="index.html" target="f_one"&gt;homepage&lt;/a&gt;</a:t>
            </a:r>
            <a:endParaRPr sz="2050">
              <a:latin typeface="Courier New"/>
              <a:cs typeface="Courier New"/>
            </a:endParaRPr>
          </a:p>
          <a:p>
            <a:pPr>
              <a:lnSpc>
                <a:spcPts val="1100"/>
              </a:lnSpc>
              <a:spcBef>
                <a:spcPts val="77"/>
              </a:spcBef>
            </a:pPr>
            <a:endParaRPr sz="1100"/>
          </a:p>
          <a:p>
            <a:pPr marL="274955">
              <a:lnSpc>
                <a:spcPct val="100000"/>
              </a:lnSpc>
            </a:pPr>
            <a:r>
              <a:rPr sz="2050" spc="-20" dirty="0">
                <a:solidFill>
                  <a:srgbClr val="000072"/>
                </a:solidFill>
                <a:latin typeface="Arial"/>
                <a:cs typeface="Arial"/>
              </a:rPr>
              <a:t>displ</a:t>
            </a:r>
            <a:r>
              <a:rPr sz="2050" spc="-80" dirty="0">
                <a:solidFill>
                  <a:srgbClr val="000072"/>
                </a:solidFill>
                <a:latin typeface="Arial"/>
                <a:cs typeface="Arial"/>
              </a:rPr>
              <a:t>a</a:t>
            </a:r>
            <a:r>
              <a:rPr sz="2050" spc="-85" dirty="0">
                <a:solidFill>
                  <a:srgbClr val="000072"/>
                </a:solidFill>
                <a:latin typeface="Arial"/>
                <a:cs typeface="Arial"/>
              </a:rPr>
              <a:t>ys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</a:rPr>
              <a:t>index.html</a:t>
            </a:r>
            <a:r>
              <a:rPr sz="2050" spc="-545" dirty="0">
                <a:solidFill>
                  <a:srgbClr val="000072"/>
                </a:solidFill>
                <a:latin typeface="Courier New"/>
                <a:cs typeface="Courier New"/>
              </a:rPr>
              <a:t> </a:t>
            </a:r>
            <a:r>
              <a:rPr sz="2050" spc="55" dirty="0">
                <a:solidFill>
                  <a:srgbClr val="000072"/>
                </a:solidFill>
                <a:latin typeface="Arial"/>
                <a:cs typeface="Arial"/>
              </a:rPr>
              <a:t>in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60" dirty="0">
                <a:solidFill>
                  <a:srgbClr val="000072"/>
                </a:solidFill>
                <a:latin typeface="Arial"/>
                <a:cs typeface="Arial"/>
              </a:rPr>
              <a:t>an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85" dirty="0">
                <a:solidFill>
                  <a:srgbClr val="000072"/>
                </a:solidFill>
                <a:latin typeface="Arial"/>
                <a:cs typeface="Arial"/>
              </a:rPr>
              <a:t>if</a:t>
            </a:r>
            <a:r>
              <a:rPr sz="2050" spc="-60" dirty="0">
                <a:solidFill>
                  <a:srgbClr val="000072"/>
                </a:solidFill>
                <a:latin typeface="Arial"/>
                <a:cs typeface="Arial"/>
              </a:rPr>
              <a:t>rame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65" dirty="0">
                <a:solidFill>
                  <a:srgbClr val="000072"/>
                </a:solidFill>
                <a:latin typeface="Arial"/>
                <a:cs typeface="Arial"/>
              </a:rPr>
              <a:t>named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</a:rPr>
              <a:t>f_one</a:t>
            </a:r>
            <a:r>
              <a:rPr sz="2050" spc="-545" dirty="0">
                <a:solidFill>
                  <a:srgbClr val="000072"/>
                </a:solidFill>
                <a:latin typeface="Courier New"/>
                <a:cs typeface="Courier New"/>
              </a:rPr>
              <a:t> </a:t>
            </a:r>
            <a:r>
              <a:rPr sz="2050" spc="-65" dirty="0">
                <a:solidFill>
                  <a:srgbClr val="000072"/>
                </a:solidFill>
                <a:latin typeface="Arial"/>
                <a:cs typeface="Arial"/>
              </a:rPr>
              <a:t>when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0" dirty="0">
                <a:solidFill>
                  <a:srgbClr val="000072"/>
                </a:solidFill>
                <a:latin typeface="Arial"/>
                <a:cs typeface="Arial"/>
              </a:rPr>
              <a:t>cli</a:t>
            </a:r>
            <a:r>
              <a:rPr sz="2050" spc="-55" dirty="0">
                <a:solidFill>
                  <a:srgbClr val="000072"/>
                </a:solidFill>
                <a:latin typeface="Arial"/>
                <a:cs typeface="Arial"/>
              </a:rPr>
              <a:t>c</a:t>
            </a:r>
            <a:r>
              <a:rPr sz="2050" spc="0" dirty="0">
                <a:solidFill>
                  <a:srgbClr val="000072"/>
                </a:solidFill>
                <a:latin typeface="Arial"/>
                <a:cs typeface="Arial"/>
              </a:rPr>
              <a:t>k</a:t>
            </a:r>
            <a:r>
              <a:rPr sz="2050" spc="-80" dirty="0">
                <a:solidFill>
                  <a:srgbClr val="000072"/>
                </a:solidFill>
                <a:latin typeface="Arial"/>
                <a:cs typeface="Arial"/>
              </a:rPr>
              <a:t>ed.</a:t>
            </a:r>
            <a:endParaRPr sz="2050">
              <a:latin typeface="Arial"/>
              <a:cs typeface="Arial"/>
            </a:endParaRPr>
          </a:p>
          <a:p>
            <a:pPr>
              <a:lnSpc>
                <a:spcPts val="1100"/>
              </a:lnSpc>
              <a:spcBef>
                <a:spcPts val="57"/>
              </a:spcBef>
            </a:pPr>
            <a:endParaRPr sz="1100"/>
          </a:p>
          <a:p>
            <a:pPr marL="274955" marR="12700" indent="-262890">
              <a:lnSpc>
                <a:spcPct val="118900"/>
              </a:lnSpc>
              <a:buClr>
                <a:srgbClr val="000072"/>
              </a:buClr>
              <a:buFont typeface="Arial"/>
              <a:buChar char="•"/>
              <a:tabLst>
                <a:tab pos="274955" algn="l"/>
              </a:tabLst>
            </a:pPr>
            <a:r>
              <a:rPr sz="2050" spc="85" dirty="0">
                <a:solidFill>
                  <a:srgbClr val="000072"/>
                </a:solidFill>
                <a:latin typeface="Arial"/>
                <a:cs typeface="Arial"/>
              </a:rPr>
              <a:t>Without</a:t>
            </a:r>
            <a:r>
              <a:rPr sz="2050" spc="12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60" dirty="0">
                <a:solidFill>
                  <a:srgbClr val="000072"/>
                </a:solidFill>
                <a:latin typeface="Arial"/>
                <a:cs typeface="Arial"/>
              </a:rPr>
              <a:t>an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55" dirty="0">
                <a:solidFill>
                  <a:srgbClr val="000072"/>
                </a:solidFill>
                <a:latin typeface="Arial"/>
                <a:cs typeface="Arial"/>
              </a:rPr>
              <a:t>exp</a:t>
            </a:r>
            <a:r>
              <a:rPr sz="2050" spc="90" dirty="0">
                <a:solidFill>
                  <a:srgbClr val="000072"/>
                </a:solidFill>
                <a:latin typeface="Arial"/>
                <a:cs typeface="Arial"/>
              </a:rPr>
              <a:t>licit</a:t>
            </a:r>
            <a:r>
              <a:rPr sz="2050" spc="12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</a:rPr>
              <a:t>target</a:t>
            </a:r>
            <a:r>
              <a:rPr sz="2050" spc="-150" dirty="0">
                <a:solidFill>
                  <a:srgbClr val="000072"/>
                </a:solidFill>
                <a:latin typeface="Arial"/>
                <a:cs typeface="Arial"/>
              </a:rPr>
              <a:t>,</a:t>
            </a:r>
            <a:r>
              <a:rPr sz="2050" spc="114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0" dirty="0">
                <a:solidFill>
                  <a:srgbClr val="000072"/>
                </a:solidFill>
                <a:latin typeface="Arial"/>
                <a:cs typeface="Arial"/>
              </a:rPr>
              <a:t>the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5" dirty="0">
                <a:solidFill>
                  <a:srgbClr val="000072"/>
                </a:solidFill>
                <a:latin typeface="Arial"/>
                <a:cs typeface="Arial"/>
              </a:rPr>
              <a:t>default</a:t>
            </a:r>
            <a:r>
              <a:rPr sz="2050" spc="12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15" dirty="0">
                <a:solidFill>
                  <a:srgbClr val="000072"/>
                </a:solidFill>
                <a:latin typeface="Arial"/>
                <a:cs typeface="Arial"/>
              </a:rPr>
              <a:t>target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20" dirty="0">
                <a:solidFill>
                  <a:srgbClr val="000072"/>
                </a:solidFill>
                <a:latin typeface="Arial"/>
                <a:cs typeface="Arial"/>
              </a:rPr>
              <a:t>for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14" dirty="0">
                <a:solidFill>
                  <a:srgbClr val="000072"/>
                </a:solidFill>
                <a:latin typeface="Arial"/>
                <a:cs typeface="Arial"/>
              </a:rPr>
              <a:t>a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65" dirty="0">
                <a:solidFill>
                  <a:srgbClr val="000072"/>
                </a:solidFill>
                <a:latin typeface="Arial"/>
                <a:cs typeface="Arial"/>
              </a:rPr>
              <a:t>link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55" dirty="0">
                <a:solidFill>
                  <a:srgbClr val="000072"/>
                </a:solidFill>
                <a:latin typeface="Arial"/>
                <a:cs typeface="Arial"/>
              </a:rPr>
              <a:t>is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0" dirty="0">
                <a:solidFill>
                  <a:srgbClr val="000072"/>
                </a:solidFill>
                <a:latin typeface="Arial"/>
                <a:cs typeface="Arial"/>
              </a:rPr>
              <a:t>the </a:t>
            </a:r>
            <a:r>
              <a:rPr sz="2050" spc="-114" dirty="0">
                <a:solidFill>
                  <a:srgbClr val="000072"/>
                </a:solidFill>
                <a:latin typeface="Arial"/>
                <a:cs typeface="Arial"/>
              </a:rPr>
              <a:t>page</a:t>
            </a:r>
            <a:r>
              <a:rPr sz="2050" spc="10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5" dirty="0">
                <a:solidFill>
                  <a:srgbClr val="000072"/>
                </a:solidFill>
                <a:latin typeface="Arial"/>
                <a:cs typeface="Arial"/>
              </a:rPr>
              <a:t>or</a:t>
            </a:r>
            <a:r>
              <a:rPr sz="2050" spc="9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0" dirty="0">
                <a:solidFill>
                  <a:srgbClr val="000072"/>
                </a:solidFill>
                <a:latin typeface="Arial"/>
                <a:cs typeface="Arial"/>
              </a:rPr>
              <a:t>iframe</a:t>
            </a:r>
            <a:r>
              <a:rPr sz="2050" spc="10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80" dirty="0">
                <a:solidFill>
                  <a:srgbClr val="000072"/>
                </a:solidFill>
                <a:latin typeface="Arial"/>
                <a:cs typeface="Arial"/>
              </a:rPr>
              <a:t>co</a:t>
            </a:r>
            <a:r>
              <a:rPr sz="2050" spc="-140" dirty="0">
                <a:solidFill>
                  <a:srgbClr val="000072"/>
                </a:solidFill>
                <a:latin typeface="Arial"/>
                <a:cs typeface="Arial"/>
              </a:rPr>
              <a:t>n</a:t>
            </a:r>
            <a:r>
              <a:rPr sz="2050" spc="30" dirty="0">
                <a:solidFill>
                  <a:srgbClr val="000072"/>
                </a:solidFill>
                <a:latin typeface="Arial"/>
                <a:cs typeface="Arial"/>
              </a:rPr>
              <a:t>taining</a:t>
            </a:r>
            <a:r>
              <a:rPr sz="2050" spc="10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0" dirty="0">
                <a:solidFill>
                  <a:srgbClr val="000072"/>
                </a:solidFill>
                <a:latin typeface="Arial"/>
                <a:cs typeface="Arial"/>
              </a:rPr>
              <a:t>the</a:t>
            </a:r>
            <a:r>
              <a:rPr sz="2050" spc="10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55" dirty="0">
                <a:solidFill>
                  <a:srgbClr val="000072"/>
                </a:solidFill>
                <a:latin typeface="Arial"/>
                <a:cs typeface="Arial"/>
              </a:rPr>
              <a:t>link. </a:t>
            </a:r>
            <a:r>
              <a:rPr sz="2050" spc="-22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235" dirty="0">
                <a:solidFill>
                  <a:srgbClr val="000072"/>
                </a:solidFill>
                <a:latin typeface="Arial"/>
                <a:cs typeface="Arial"/>
              </a:rPr>
              <a:t>T</a:t>
            </a:r>
            <a:r>
              <a:rPr sz="2050" spc="-5" dirty="0">
                <a:solidFill>
                  <a:srgbClr val="000072"/>
                </a:solidFill>
                <a:latin typeface="Arial"/>
                <a:cs typeface="Arial"/>
              </a:rPr>
              <a:t>h</a:t>
            </a:r>
            <a:r>
              <a:rPr sz="2050" spc="-229" dirty="0">
                <a:solidFill>
                  <a:srgbClr val="000072"/>
                </a:solidFill>
                <a:latin typeface="Arial"/>
                <a:cs typeface="Arial"/>
              </a:rPr>
              <a:t>e</a:t>
            </a:r>
            <a:r>
              <a:rPr sz="2050" spc="10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</a:rPr>
              <a:t>target</a:t>
            </a:r>
            <a:r>
              <a:rPr sz="2050" spc="-565" dirty="0">
                <a:solidFill>
                  <a:srgbClr val="000072"/>
                </a:solidFill>
                <a:latin typeface="Courier New"/>
                <a:cs typeface="Courier New"/>
              </a:rPr>
              <a:t> </a:t>
            </a:r>
            <a:r>
              <a:rPr sz="2050" spc="65" dirty="0">
                <a:solidFill>
                  <a:srgbClr val="000072"/>
                </a:solidFill>
                <a:latin typeface="Arial"/>
                <a:cs typeface="Arial"/>
              </a:rPr>
              <a:t>attribute</a:t>
            </a:r>
            <a:r>
              <a:rPr sz="2050" spc="11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55" dirty="0">
                <a:solidFill>
                  <a:srgbClr val="000072"/>
                </a:solidFill>
                <a:latin typeface="Arial"/>
                <a:cs typeface="Arial"/>
              </a:rPr>
              <a:t>in</a:t>
            </a:r>
            <a:r>
              <a:rPr sz="2050" spc="10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0" dirty="0">
                <a:solidFill>
                  <a:srgbClr val="000072"/>
                </a:solidFill>
                <a:latin typeface="Arial"/>
                <a:cs typeface="Arial"/>
              </a:rPr>
              <a:t>the </a:t>
            </a: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</a:rPr>
              <a:t>base</a:t>
            </a:r>
            <a:r>
              <a:rPr sz="2050" spc="-545" dirty="0">
                <a:solidFill>
                  <a:srgbClr val="000072"/>
                </a:solidFill>
                <a:latin typeface="Courier New"/>
                <a:cs typeface="Courier New"/>
              </a:rPr>
              <a:t> </a:t>
            </a:r>
            <a:r>
              <a:rPr sz="2050" spc="-90" dirty="0">
                <a:solidFill>
                  <a:srgbClr val="000072"/>
                </a:solidFill>
                <a:latin typeface="Arial"/>
                <a:cs typeface="Arial"/>
              </a:rPr>
              <a:t>eleme</a:t>
            </a:r>
            <a:r>
              <a:rPr sz="2050" spc="-150" dirty="0">
                <a:solidFill>
                  <a:srgbClr val="000072"/>
                </a:solidFill>
                <a:latin typeface="Arial"/>
                <a:cs typeface="Arial"/>
              </a:rPr>
              <a:t>n</a:t>
            </a:r>
            <a:r>
              <a:rPr sz="2050" spc="225" dirty="0">
                <a:solidFill>
                  <a:srgbClr val="000072"/>
                </a:solidFill>
                <a:latin typeface="Arial"/>
                <a:cs typeface="Arial"/>
              </a:rPr>
              <a:t>t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80" dirty="0">
                <a:solidFill>
                  <a:srgbClr val="000072"/>
                </a:solidFill>
                <a:latin typeface="Arial"/>
                <a:cs typeface="Arial"/>
              </a:rPr>
              <a:t>can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75" dirty="0">
                <a:solidFill>
                  <a:srgbClr val="000072"/>
                </a:solidFill>
                <a:latin typeface="Arial"/>
                <a:cs typeface="Arial"/>
              </a:rPr>
              <a:t>set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0" dirty="0">
                <a:solidFill>
                  <a:srgbClr val="000072"/>
                </a:solidFill>
                <a:latin typeface="Arial"/>
                <a:cs typeface="Arial"/>
              </a:rPr>
              <a:t>the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5" dirty="0">
                <a:solidFill>
                  <a:srgbClr val="000072"/>
                </a:solidFill>
                <a:latin typeface="Arial"/>
                <a:cs typeface="Arial"/>
              </a:rPr>
              <a:t>default</a:t>
            </a:r>
            <a:r>
              <a:rPr sz="2050" spc="12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15" dirty="0">
                <a:solidFill>
                  <a:srgbClr val="000072"/>
                </a:solidFill>
                <a:latin typeface="Arial"/>
                <a:cs typeface="Arial"/>
              </a:rPr>
              <a:t>target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20" dirty="0">
                <a:solidFill>
                  <a:srgbClr val="000072"/>
                </a:solidFill>
                <a:latin typeface="Arial"/>
                <a:cs typeface="Arial"/>
              </a:rPr>
              <a:t>for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40" dirty="0">
                <a:solidFill>
                  <a:srgbClr val="000072"/>
                </a:solidFill>
                <a:latin typeface="Arial"/>
                <a:cs typeface="Arial"/>
              </a:rPr>
              <a:t>all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0" dirty="0">
                <a:solidFill>
                  <a:srgbClr val="000072"/>
                </a:solidFill>
                <a:latin typeface="Arial"/>
                <a:cs typeface="Arial"/>
              </a:rPr>
              <a:t>u</a:t>
            </a:r>
            <a:r>
              <a:rPr sz="2050" spc="-60" dirty="0">
                <a:solidFill>
                  <a:srgbClr val="000072"/>
                </a:solidFill>
                <a:latin typeface="Arial"/>
                <a:cs typeface="Arial"/>
              </a:rPr>
              <a:t>n</a:t>
            </a:r>
            <a:r>
              <a:rPr sz="2050" spc="-10" dirty="0">
                <a:solidFill>
                  <a:srgbClr val="000072"/>
                </a:solidFill>
                <a:latin typeface="Arial"/>
                <a:cs typeface="Arial"/>
              </a:rPr>
              <a:t>targeted</a:t>
            </a:r>
            <a:r>
              <a:rPr sz="2050" spc="12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15" dirty="0">
                <a:solidFill>
                  <a:srgbClr val="000072"/>
                </a:solidFill>
                <a:latin typeface="Arial"/>
                <a:cs typeface="Arial"/>
              </a:rPr>
              <a:t>links</a:t>
            </a:r>
            <a:r>
              <a:rPr sz="2050" spc="1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55" dirty="0">
                <a:solidFill>
                  <a:srgbClr val="000072"/>
                </a:solidFill>
                <a:latin typeface="Arial"/>
                <a:cs typeface="Arial"/>
              </a:rPr>
              <a:t>in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14" dirty="0">
                <a:solidFill>
                  <a:srgbClr val="000072"/>
                </a:solidFill>
                <a:latin typeface="Arial"/>
                <a:cs typeface="Arial"/>
              </a:rPr>
              <a:t>a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95" dirty="0">
                <a:solidFill>
                  <a:srgbClr val="000072"/>
                </a:solidFill>
                <a:latin typeface="Arial"/>
                <a:cs typeface="Arial"/>
              </a:rPr>
              <a:t>page.</a:t>
            </a:r>
            <a:endParaRPr sz="2050">
              <a:latin typeface="Arial"/>
              <a:cs typeface="Arial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A0A3B4-9913-4B73-8301-95CC35D7E2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(C) Prof. Paul Wang - CS Kent University, Pravin Pawar - SUNY Korea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725930">
              <a:lnSpc>
                <a:spcPct val="100000"/>
              </a:lnSpc>
            </a:pPr>
            <a:r>
              <a:rPr sz="2950" b="1" spc="40" dirty="0">
                <a:solidFill>
                  <a:srgbClr val="B20000"/>
                </a:solidFill>
                <a:latin typeface="Arial"/>
                <a:cs typeface="Arial"/>
              </a:rPr>
              <a:t>Pre-defined</a:t>
            </a:r>
            <a:r>
              <a:rPr sz="2950" b="1" spc="300" dirty="0">
                <a:solidFill>
                  <a:srgbClr val="B20000"/>
                </a:solidFill>
                <a:latin typeface="Arial"/>
                <a:cs typeface="Arial"/>
              </a:rPr>
              <a:t> </a:t>
            </a:r>
            <a:r>
              <a:rPr sz="2950" b="1" spc="240" dirty="0">
                <a:solidFill>
                  <a:srgbClr val="B20000"/>
                </a:solidFill>
                <a:latin typeface="Arial"/>
                <a:cs typeface="Arial"/>
              </a:rPr>
              <a:t>T</a:t>
            </a:r>
            <a:r>
              <a:rPr sz="2950" b="1" spc="-15" dirty="0">
                <a:solidFill>
                  <a:srgbClr val="B20000"/>
                </a:solidFill>
                <a:latin typeface="Arial"/>
                <a:cs typeface="Arial"/>
              </a:rPr>
              <a:t>argets</a:t>
            </a:r>
            <a:endParaRPr sz="295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000" spc="204" dirty="0">
                <a:solidFill>
                  <a:srgbClr val="000072"/>
                </a:solidFill>
                <a:latin typeface="Arial"/>
                <a:cs typeface="Arial"/>
              </a:rPr>
              <a:t>More </a:t>
            </a:r>
            <a:r>
              <a:rPr sz="1000" spc="-7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000" spc="275" dirty="0">
                <a:solidFill>
                  <a:srgbClr val="000072"/>
                </a:solidFill>
                <a:latin typeface="Arial"/>
                <a:cs typeface="Arial"/>
              </a:rPr>
              <a:t>HTML5-</a:t>
            </a:r>
            <a:fld id="{81D60167-4931-47E6-BA6A-407CBD079E47}" type="slidenum">
              <a:rPr sz="1000" spc="140" dirty="0" smtClean="0">
                <a:solidFill>
                  <a:srgbClr val="000072"/>
                </a:solidFill>
                <a:latin typeface="Arial"/>
                <a:cs typeface="Arial"/>
              </a:rPr>
              <a:t>33</a:t>
            </a:fld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30262" y="1752299"/>
            <a:ext cx="7764780" cy="28638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050" spc="85" dirty="0">
                <a:solidFill>
                  <a:srgbClr val="000072"/>
                </a:solidFill>
                <a:latin typeface="Arial"/>
                <a:cs typeface="Arial"/>
              </a:rPr>
              <a:t>In</a:t>
            </a:r>
            <a:r>
              <a:rPr sz="2050" spc="114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25" dirty="0">
                <a:solidFill>
                  <a:srgbClr val="000072"/>
                </a:solidFill>
                <a:latin typeface="Arial"/>
                <a:cs typeface="Arial"/>
              </a:rPr>
              <a:t>addition</a:t>
            </a:r>
            <a:r>
              <a:rPr sz="2050" spc="12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220" dirty="0">
                <a:solidFill>
                  <a:srgbClr val="000072"/>
                </a:solidFill>
                <a:latin typeface="Arial"/>
                <a:cs typeface="Arial"/>
              </a:rPr>
              <a:t>t</a:t>
            </a:r>
            <a:r>
              <a:rPr sz="2050" spc="-114" dirty="0">
                <a:solidFill>
                  <a:srgbClr val="000072"/>
                </a:solidFill>
                <a:latin typeface="Arial"/>
                <a:cs typeface="Arial"/>
              </a:rPr>
              <a:t>o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65" dirty="0">
                <a:solidFill>
                  <a:srgbClr val="000072"/>
                </a:solidFill>
                <a:latin typeface="Arial"/>
                <a:cs typeface="Arial"/>
              </a:rPr>
              <a:t>named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50" dirty="0">
                <a:solidFill>
                  <a:srgbClr val="000072"/>
                </a:solidFill>
                <a:latin typeface="Arial"/>
                <a:cs typeface="Arial"/>
              </a:rPr>
              <a:t>frames,</a:t>
            </a:r>
            <a:r>
              <a:rPr sz="2050" spc="12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110" dirty="0">
                <a:solidFill>
                  <a:srgbClr val="000072"/>
                </a:solidFill>
                <a:latin typeface="Arial"/>
                <a:cs typeface="Arial"/>
              </a:rPr>
              <a:t>th</a:t>
            </a:r>
            <a:r>
              <a:rPr sz="2050" spc="-229" dirty="0">
                <a:solidFill>
                  <a:srgbClr val="000072"/>
                </a:solidFill>
                <a:latin typeface="Arial"/>
                <a:cs typeface="Arial"/>
              </a:rPr>
              <a:t>e</a:t>
            </a:r>
            <a:r>
              <a:rPr sz="2050" spc="-55" dirty="0">
                <a:solidFill>
                  <a:srgbClr val="000072"/>
                </a:solidFill>
                <a:latin typeface="Arial"/>
                <a:cs typeface="Arial"/>
              </a:rPr>
              <a:t>re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70" dirty="0">
                <a:solidFill>
                  <a:srgbClr val="000072"/>
                </a:solidFill>
                <a:latin typeface="Arial"/>
                <a:cs typeface="Arial"/>
              </a:rPr>
              <a:t>are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85" dirty="0">
                <a:solidFill>
                  <a:srgbClr val="000072"/>
                </a:solidFill>
                <a:latin typeface="Arial"/>
                <a:cs typeface="Arial"/>
              </a:rPr>
              <a:t>also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i="1" spc="-50" dirty="0">
                <a:solidFill>
                  <a:srgbClr val="000072"/>
                </a:solidFill>
                <a:latin typeface="Arial"/>
                <a:cs typeface="Arial"/>
              </a:rPr>
              <a:t>known</a:t>
            </a:r>
            <a:r>
              <a:rPr sz="2050" i="1" spc="17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i="1" spc="5" dirty="0">
                <a:solidFill>
                  <a:srgbClr val="000072"/>
                </a:solidFill>
                <a:latin typeface="Arial"/>
                <a:cs typeface="Arial"/>
              </a:rPr>
              <a:t>ta</a:t>
            </a:r>
            <a:r>
              <a:rPr sz="2050" i="1" spc="75" dirty="0">
                <a:solidFill>
                  <a:srgbClr val="000072"/>
                </a:solidFill>
                <a:latin typeface="Arial"/>
                <a:cs typeface="Arial"/>
              </a:rPr>
              <a:t>r</a:t>
            </a:r>
            <a:r>
              <a:rPr sz="2050" i="1" spc="-120" dirty="0">
                <a:solidFill>
                  <a:srgbClr val="000072"/>
                </a:solidFill>
                <a:latin typeface="Arial"/>
                <a:cs typeface="Arial"/>
              </a:rPr>
              <a:t>gets</a:t>
            </a:r>
            <a:r>
              <a:rPr sz="2050" spc="-120" dirty="0">
                <a:solidFill>
                  <a:srgbClr val="000072"/>
                </a:solidFill>
                <a:latin typeface="Arial"/>
                <a:cs typeface="Arial"/>
              </a:rPr>
              <a:t>:</a:t>
            </a:r>
            <a:endParaRPr sz="2050">
              <a:latin typeface="Arial"/>
              <a:cs typeface="Arial"/>
            </a:endParaRPr>
          </a:p>
          <a:p>
            <a:pPr>
              <a:lnSpc>
                <a:spcPts val="600"/>
              </a:lnSpc>
              <a:spcBef>
                <a:spcPts val="22"/>
              </a:spcBef>
            </a:pPr>
            <a:endParaRPr sz="600"/>
          </a:p>
          <a:p>
            <a:pPr>
              <a:lnSpc>
                <a:spcPts val="1000"/>
              </a:lnSpc>
            </a:pPr>
            <a:endParaRPr sz="1000"/>
          </a:p>
          <a:p>
            <a:pPr marL="484505" indent="-262890">
              <a:lnSpc>
                <a:spcPct val="100000"/>
              </a:lnSpc>
              <a:buClr>
                <a:srgbClr val="000072"/>
              </a:buClr>
              <a:buFont typeface="Arial"/>
              <a:buChar char="•"/>
              <a:tabLst>
                <a:tab pos="484505" algn="l"/>
              </a:tabLst>
            </a:pP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</a:rPr>
              <a:t>_blank</a:t>
            </a:r>
            <a:r>
              <a:rPr sz="2050" spc="-50" dirty="0">
                <a:solidFill>
                  <a:srgbClr val="000072"/>
                </a:solidFill>
                <a:latin typeface="Arial"/>
                <a:cs typeface="Arial"/>
              </a:rPr>
              <a:t>—a</a:t>
            </a:r>
            <a:r>
              <a:rPr sz="2050" spc="114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55" dirty="0">
                <a:solidFill>
                  <a:srgbClr val="000072"/>
                </a:solidFill>
                <a:latin typeface="Arial"/>
                <a:cs typeface="Arial"/>
              </a:rPr>
              <a:t>new,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50" dirty="0">
                <a:solidFill>
                  <a:srgbClr val="000072"/>
                </a:solidFill>
                <a:latin typeface="Arial"/>
                <a:cs typeface="Arial"/>
              </a:rPr>
              <a:t>unnamed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5" dirty="0">
                <a:solidFill>
                  <a:srgbClr val="000072"/>
                </a:solidFill>
                <a:latin typeface="Arial"/>
                <a:cs typeface="Arial"/>
              </a:rPr>
              <a:t>top-le</a:t>
            </a:r>
            <a:r>
              <a:rPr sz="2050" spc="-40" dirty="0">
                <a:solidFill>
                  <a:srgbClr val="000072"/>
                </a:solidFill>
                <a:latin typeface="Arial"/>
                <a:cs typeface="Arial"/>
              </a:rPr>
              <a:t>v</a:t>
            </a:r>
            <a:r>
              <a:rPr sz="2050" spc="-60" dirty="0">
                <a:solidFill>
                  <a:srgbClr val="000072"/>
                </a:solidFill>
                <a:latin typeface="Arial"/>
                <a:cs typeface="Arial"/>
              </a:rPr>
              <a:t>el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40" dirty="0">
                <a:solidFill>
                  <a:srgbClr val="000072"/>
                </a:solidFill>
                <a:latin typeface="Arial"/>
                <a:cs typeface="Arial"/>
              </a:rPr>
              <a:t>win</a:t>
            </a:r>
            <a:r>
              <a:rPr sz="2050" spc="-60" dirty="0">
                <a:solidFill>
                  <a:srgbClr val="000072"/>
                </a:solidFill>
                <a:latin typeface="Arial"/>
                <a:cs typeface="Arial"/>
              </a:rPr>
              <a:t>d</a:t>
            </a:r>
            <a:r>
              <a:rPr sz="2050" spc="-114" dirty="0">
                <a:solidFill>
                  <a:srgbClr val="000072"/>
                </a:solidFill>
                <a:latin typeface="Arial"/>
                <a:cs typeface="Arial"/>
              </a:rPr>
              <a:t>o</a:t>
            </a:r>
            <a:r>
              <a:rPr sz="2050" spc="0" dirty="0">
                <a:solidFill>
                  <a:srgbClr val="000072"/>
                </a:solidFill>
                <a:latin typeface="Arial"/>
                <a:cs typeface="Arial"/>
              </a:rPr>
              <a:t>w</a:t>
            </a:r>
            <a:endParaRPr sz="2050">
              <a:latin typeface="Arial"/>
              <a:cs typeface="Arial"/>
            </a:endParaRPr>
          </a:p>
          <a:p>
            <a:pPr>
              <a:lnSpc>
                <a:spcPts val="1100"/>
              </a:lnSpc>
              <a:spcBef>
                <a:spcPts val="57"/>
              </a:spcBef>
              <a:buClr>
                <a:srgbClr val="000072"/>
              </a:buClr>
              <a:buFont typeface="Arial"/>
              <a:buChar char="•"/>
            </a:pPr>
            <a:endParaRPr sz="1100"/>
          </a:p>
          <a:p>
            <a:pPr marL="484505" marR="12700" indent="-262890">
              <a:lnSpc>
                <a:spcPct val="118900"/>
              </a:lnSpc>
              <a:buClr>
                <a:srgbClr val="000072"/>
              </a:buClr>
              <a:buFont typeface="Arial"/>
              <a:buChar char="•"/>
              <a:tabLst>
                <a:tab pos="484505" algn="l"/>
              </a:tabLst>
            </a:pP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</a:rPr>
              <a:t>_self</a:t>
            </a:r>
            <a:r>
              <a:rPr sz="2050" spc="-150" dirty="0">
                <a:solidFill>
                  <a:srgbClr val="000072"/>
                </a:solidFill>
                <a:latin typeface="Arial"/>
                <a:cs typeface="Arial"/>
              </a:rPr>
              <a:t>—the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40" dirty="0">
                <a:solidFill>
                  <a:srgbClr val="000072"/>
                </a:solidFill>
                <a:latin typeface="Arial"/>
                <a:cs typeface="Arial"/>
              </a:rPr>
              <a:t>same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0" dirty="0">
                <a:solidFill>
                  <a:srgbClr val="000072"/>
                </a:solidFill>
                <a:latin typeface="Arial"/>
                <a:cs typeface="Arial"/>
              </a:rPr>
              <a:t>iframe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5" dirty="0">
                <a:solidFill>
                  <a:srgbClr val="000072"/>
                </a:solidFill>
                <a:latin typeface="Arial"/>
                <a:cs typeface="Arial"/>
              </a:rPr>
              <a:t>or</a:t>
            </a:r>
            <a:r>
              <a:rPr sz="2050" spc="114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14" dirty="0">
                <a:solidFill>
                  <a:srgbClr val="000072"/>
                </a:solidFill>
                <a:latin typeface="Arial"/>
                <a:cs typeface="Arial"/>
              </a:rPr>
              <a:t>page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80" dirty="0">
                <a:solidFill>
                  <a:srgbClr val="000072"/>
                </a:solidFill>
                <a:latin typeface="Arial"/>
                <a:cs typeface="Arial"/>
              </a:rPr>
              <a:t>co</a:t>
            </a:r>
            <a:r>
              <a:rPr sz="2050" spc="-140" dirty="0">
                <a:solidFill>
                  <a:srgbClr val="000072"/>
                </a:solidFill>
                <a:latin typeface="Arial"/>
                <a:cs typeface="Arial"/>
              </a:rPr>
              <a:t>n</a:t>
            </a:r>
            <a:r>
              <a:rPr sz="2050" spc="30" dirty="0">
                <a:solidFill>
                  <a:srgbClr val="000072"/>
                </a:solidFill>
                <a:latin typeface="Arial"/>
                <a:cs typeface="Arial"/>
              </a:rPr>
              <a:t>taining</a:t>
            </a:r>
            <a:r>
              <a:rPr sz="2050" spc="12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0" dirty="0">
                <a:solidFill>
                  <a:srgbClr val="000072"/>
                </a:solidFill>
                <a:latin typeface="Arial"/>
                <a:cs typeface="Arial"/>
              </a:rPr>
              <a:t>the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105" dirty="0">
                <a:solidFill>
                  <a:srgbClr val="000072"/>
                </a:solidFill>
                <a:latin typeface="Arial"/>
                <a:cs typeface="Arial"/>
              </a:rPr>
              <a:t>l</a:t>
            </a:r>
            <a:r>
              <a:rPr sz="2050" spc="35" dirty="0">
                <a:solidFill>
                  <a:srgbClr val="000072"/>
                </a:solidFill>
                <a:latin typeface="Arial"/>
                <a:cs typeface="Arial"/>
              </a:rPr>
              <a:t>ink,</a:t>
            </a:r>
            <a:r>
              <a:rPr sz="2050" spc="12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75" dirty="0">
                <a:solidFill>
                  <a:srgbClr val="000072"/>
                </a:solidFill>
                <a:latin typeface="Arial"/>
                <a:cs typeface="Arial"/>
              </a:rPr>
              <a:t>o</a:t>
            </a:r>
            <a:r>
              <a:rPr sz="2050" spc="0" dirty="0">
                <a:solidFill>
                  <a:srgbClr val="000072"/>
                </a:solidFill>
                <a:latin typeface="Arial"/>
                <a:cs typeface="Arial"/>
              </a:rPr>
              <a:t>v</a:t>
            </a:r>
            <a:r>
              <a:rPr sz="2050" spc="15" dirty="0">
                <a:solidFill>
                  <a:srgbClr val="000072"/>
                </a:solidFill>
                <a:latin typeface="Arial"/>
                <a:cs typeface="Arial"/>
              </a:rPr>
              <a:t>erriding</a:t>
            </a:r>
            <a:r>
              <a:rPr sz="2050" spc="1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60" dirty="0">
                <a:solidFill>
                  <a:srgbClr val="000072"/>
                </a:solidFill>
                <a:latin typeface="Arial"/>
                <a:cs typeface="Arial"/>
              </a:rPr>
              <a:t>a</a:t>
            </a:r>
            <a:r>
              <a:rPr sz="2050" spc="-120" dirty="0">
                <a:solidFill>
                  <a:srgbClr val="000072"/>
                </a:solidFill>
                <a:latin typeface="Arial"/>
                <a:cs typeface="Arial"/>
              </a:rPr>
              <a:t>n</a:t>
            </a:r>
            <a:r>
              <a:rPr sz="2050" spc="60" dirty="0">
                <a:solidFill>
                  <a:srgbClr val="000072"/>
                </a:solidFill>
                <a:latin typeface="Arial"/>
                <a:cs typeface="Arial"/>
              </a:rPr>
              <a:t>y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</a:rPr>
              <a:t>base</a:t>
            </a:r>
            <a:r>
              <a:rPr sz="2050" spc="-60" dirty="0">
                <a:solidFill>
                  <a:srgbClr val="000072"/>
                </a:solidFill>
                <a:latin typeface="Arial"/>
                <a:cs typeface="Arial"/>
              </a:rPr>
              <a:t>-s</a:t>
            </a:r>
            <a:r>
              <a:rPr sz="2050" spc="-20" dirty="0">
                <a:solidFill>
                  <a:srgbClr val="000072"/>
                </a:solidFill>
                <a:latin typeface="Arial"/>
                <a:cs typeface="Arial"/>
              </a:rPr>
              <a:t>p</a:t>
            </a:r>
            <a:r>
              <a:rPr sz="2050" spc="-55" dirty="0">
                <a:solidFill>
                  <a:srgbClr val="000072"/>
                </a:solidFill>
                <a:latin typeface="Arial"/>
                <a:cs typeface="Arial"/>
              </a:rPr>
              <a:t>ecified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15" dirty="0">
                <a:solidFill>
                  <a:srgbClr val="000072"/>
                </a:solidFill>
                <a:latin typeface="Arial"/>
                <a:cs typeface="Arial"/>
              </a:rPr>
              <a:t>target</a:t>
            </a:r>
            <a:endParaRPr sz="2050">
              <a:latin typeface="Arial"/>
              <a:cs typeface="Arial"/>
            </a:endParaRPr>
          </a:p>
          <a:p>
            <a:pPr>
              <a:lnSpc>
                <a:spcPts val="600"/>
              </a:lnSpc>
              <a:spcBef>
                <a:spcPts val="22"/>
              </a:spcBef>
              <a:buClr>
                <a:srgbClr val="000072"/>
              </a:buClr>
              <a:buFont typeface="Arial"/>
              <a:buChar char="•"/>
            </a:pPr>
            <a:endParaRPr sz="600"/>
          </a:p>
          <a:p>
            <a:pPr>
              <a:lnSpc>
                <a:spcPts val="1000"/>
              </a:lnSpc>
              <a:buClr>
                <a:srgbClr val="000072"/>
              </a:buClr>
              <a:buFont typeface="Arial"/>
              <a:buChar char="•"/>
            </a:pPr>
            <a:endParaRPr sz="1000"/>
          </a:p>
          <a:p>
            <a:pPr marL="484505" indent="-262890">
              <a:lnSpc>
                <a:spcPct val="100000"/>
              </a:lnSpc>
              <a:buClr>
                <a:srgbClr val="000072"/>
              </a:buClr>
              <a:buFont typeface="Arial"/>
              <a:buChar char="•"/>
              <a:tabLst>
                <a:tab pos="484505" algn="l"/>
              </a:tabLst>
            </a:pP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</a:rPr>
              <a:t>_paren</a:t>
            </a:r>
            <a:r>
              <a:rPr sz="2050" spc="-155" dirty="0">
                <a:solidFill>
                  <a:srgbClr val="000072"/>
                </a:solidFill>
                <a:latin typeface="Courier New"/>
                <a:cs typeface="Courier New"/>
              </a:rPr>
              <a:t>t</a:t>
            </a:r>
            <a:r>
              <a:rPr sz="2050" spc="0" dirty="0">
                <a:solidFill>
                  <a:srgbClr val="000072"/>
                </a:solidFill>
                <a:latin typeface="Arial"/>
                <a:cs typeface="Arial"/>
              </a:rPr>
              <a:t>—the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5" dirty="0">
                <a:solidFill>
                  <a:srgbClr val="000072"/>
                </a:solidFill>
                <a:latin typeface="Arial"/>
                <a:cs typeface="Arial"/>
              </a:rPr>
              <a:t>immediate</a:t>
            </a:r>
            <a:r>
              <a:rPr sz="2050" spc="12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45" dirty="0">
                <a:solidFill>
                  <a:srgbClr val="000072"/>
                </a:solidFill>
                <a:latin typeface="Arial"/>
                <a:cs typeface="Arial"/>
              </a:rPr>
              <a:t>pare</a:t>
            </a:r>
            <a:r>
              <a:rPr sz="2050" spc="-105" dirty="0">
                <a:solidFill>
                  <a:srgbClr val="000072"/>
                </a:solidFill>
                <a:latin typeface="Arial"/>
                <a:cs typeface="Arial"/>
              </a:rPr>
              <a:t>n</a:t>
            </a:r>
            <a:r>
              <a:rPr sz="2050" spc="225" dirty="0">
                <a:solidFill>
                  <a:srgbClr val="000072"/>
                </a:solidFill>
                <a:latin typeface="Arial"/>
                <a:cs typeface="Arial"/>
              </a:rPr>
              <a:t>t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30" dirty="0">
                <a:solidFill>
                  <a:srgbClr val="000072"/>
                </a:solidFill>
                <a:latin typeface="Arial"/>
                <a:cs typeface="Arial"/>
              </a:rPr>
              <a:t>of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0" dirty="0">
                <a:solidFill>
                  <a:srgbClr val="000072"/>
                </a:solidFill>
                <a:latin typeface="Arial"/>
                <a:cs typeface="Arial"/>
              </a:rPr>
              <a:t>the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0" dirty="0">
                <a:solidFill>
                  <a:srgbClr val="000072"/>
                </a:solidFill>
                <a:latin typeface="Arial"/>
                <a:cs typeface="Arial"/>
              </a:rPr>
              <a:t>iframe</a:t>
            </a:r>
            <a:endParaRPr sz="2050">
              <a:latin typeface="Arial"/>
              <a:cs typeface="Arial"/>
            </a:endParaRPr>
          </a:p>
          <a:p>
            <a:pPr>
              <a:lnSpc>
                <a:spcPts val="600"/>
              </a:lnSpc>
              <a:spcBef>
                <a:spcPts val="22"/>
              </a:spcBef>
              <a:buClr>
                <a:srgbClr val="000072"/>
              </a:buClr>
              <a:buFont typeface="Arial"/>
              <a:buChar char="•"/>
            </a:pPr>
            <a:endParaRPr sz="600"/>
          </a:p>
          <a:p>
            <a:pPr>
              <a:lnSpc>
                <a:spcPts val="1000"/>
              </a:lnSpc>
              <a:buClr>
                <a:srgbClr val="000072"/>
              </a:buClr>
              <a:buFont typeface="Arial"/>
              <a:buChar char="•"/>
            </a:pPr>
            <a:endParaRPr sz="1000"/>
          </a:p>
          <a:p>
            <a:pPr marL="484505" indent="-262890">
              <a:lnSpc>
                <a:spcPct val="100000"/>
              </a:lnSpc>
              <a:buClr>
                <a:srgbClr val="000072"/>
              </a:buClr>
              <a:buFont typeface="Arial"/>
              <a:buChar char="•"/>
              <a:tabLst>
                <a:tab pos="484505" algn="l"/>
              </a:tabLst>
            </a:pP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</a:rPr>
              <a:t>_top</a:t>
            </a:r>
            <a:r>
              <a:rPr sz="2050" spc="-150" dirty="0">
                <a:solidFill>
                  <a:srgbClr val="000072"/>
                </a:solidFill>
                <a:latin typeface="Arial"/>
                <a:cs typeface="Arial"/>
              </a:rPr>
              <a:t>—the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55" dirty="0">
                <a:solidFill>
                  <a:srgbClr val="000072"/>
                </a:solidFill>
                <a:latin typeface="Arial"/>
                <a:cs typeface="Arial"/>
              </a:rPr>
              <a:t>full,</a:t>
            </a:r>
            <a:r>
              <a:rPr sz="2050" spc="12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20" dirty="0">
                <a:solidFill>
                  <a:srgbClr val="000072"/>
                </a:solidFill>
                <a:latin typeface="Arial"/>
                <a:cs typeface="Arial"/>
              </a:rPr>
              <a:t>original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0" dirty="0">
                <a:solidFill>
                  <a:srgbClr val="000072"/>
                </a:solidFill>
                <a:latin typeface="Arial"/>
                <a:cs typeface="Arial"/>
              </a:rPr>
              <a:t>wind</a:t>
            </a:r>
            <a:r>
              <a:rPr sz="2050" spc="-55" dirty="0">
                <a:solidFill>
                  <a:srgbClr val="000072"/>
                </a:solidFill>
                <a:latin typeface="Arial"/>
                <a:cs typeface="Arial"/>
              </a:rPr>
              <a:t>o</a:t>
            </a:r>
            <a:r>
              <a:rPr sz="2050" spc="0" dirty="0">
                <a:solidFill>
                  <a:srgbClr val="000072"/>
                </a:solidFill>
                <a:latin typeface="Arial"/>
                <a:cs typeface="Arial"/>
              </a:rPr>
              <a:t>w</a:t>
            </a:r>
            <a:endParaRPr sz="2050">
              <a:latin typeface="Arial"/>
              <a:cs typeface="Arial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3FF257-F20E-4D9A-80AC-35CFFBA171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(C) Prof. Paul Wang - CS Kent University, Pravin Pawar - SUNY Korea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27455">
              <a:lnSpc>
                <a:spcPct val="100000"/>
              </a:lnSpc>
            </a:pPr>
            <a:r>
              <a:rPr sz="2950" b="1" spc="80" dirty="0">
                <a:solidFill>
                  <a:srgbClr val="B20000"/>
                </a:solidFill>
                <a:latin typeface="Arial"/>
                <a:cs typeface="Arial"/>
              </a:rPr>
              <a:t>Audio</a:t>
            </a:r>
            <a:r>
              <a:rPr sz="2950" b="1" spc="300" dirty="0">
                <a:solidFill>
                  <a:srgbClr val="B20000"/>
                </a:solidFill>
                <a:latin typeface="Arial"/>
                <a:cs typeface="Arial"/>
              </a:rPr>
              <a:t> </a:t>
            </a:r>
            <a:r>
              <a:rPr sz="2950" b="1" spc="0" dirty="0">
                <a:solidFill>
                  <a:srgbClr val="B20000"/>
                </a:solidFill>
                <a:latin typeface="Arial"/>
                <a:cs typeface="Arial"/>
              </a:rPr>
              <a:t>Enc</a:t>
            </a:r>
            <a:r>
              <a:rPr sz="2950" b="1" spc="95" dirty="0">
                <a:solidFill>
                  <a:srgbClr val="B20000"/>
                </a:solidFill>
                <a:latin typeface="Arial"/>
                <a:cs typeface="Arial"/>
              </a:rPr>
              <a:t>o</a:t>
            </a:r>
            <a:r>
              <a:rPr sz="2950" b="1" spc="15" dirty="0">
                <a:solidFill>
                  <a:srgbClr val="B20000"/>
                </a:solidFill>
                <a:latin typeface="Arial"/>
                <a:cs typeface="Arial"/>
              </a:rPr>
              <a:t>ding</a:t>
            </a:r>
            <a:r>
              <a:rPr sz="2950" b="1" spc="295" dirty="0">
                <a:solidFill>
                  <a:srgbClr val="B20000"/>
                </a:solidFill>
                <a:latin typeface="Arial"/>
                <a:cs typeface="Arial"/>
              </a:rPr>
              <a:t> </a:t>
            </a:r>
            <a:r>
              <a:rPr sz="2950" b="1" spc="5" dirty="0">
                <a:solidFill>
                  <a:srgbClr val="B20000"/>
                </a:solidFill>
                <a:latin typeface="Arial"/>
                <a:cs typeface="Arial"/>
              </a:rPr>
              <a:t>F</a:t>
            </a:r>
            <a:r>
              <a:rPr sz="2950" b="1" spc="50" dirty="0">
                <a:solidFill>
                  <a:srgbClr val="B20000"/>
                </a:solidFill>
                <a:latin typeface="Arial"/>
                <a:cs typeface="Arial"/>
              </a:rPr>
              <a:t>orma</a:t>
            </a:r>
            <a:r>
              <a:rPr sz="2950" b="1" spc="-15" dirty="0">
                <a:solidFill>
                  <a:srgbClr val="B20000"/>
                </a:solidFill>
                <a:latin typeface="Arial"/>
                <a:cs typeface="Arial"/>
              </a:rPr>
              <a:t>ts</a:t>
            </a:r>
            <a:endParaRPr sz="2950">
              <a:latin typeface="Arial"/>
              <a:cs typeface="Arial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000" spc="204" dirty="0">
                <a:solidFill>
                  <a:srgbClr val="000072"/>
                </a:solidFill>
                <a:latin typeface="Arial"/>
                <a:cs typeface="Arial"/>
              </a:rPr>
              <a:t>More </a:t>
            </a:r>
            <a:r>
              <a:rPr sz="1000" spc="-7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000" spc="275" dirty="0">
                <a:solidFill>
                  <a:srgbClr val="000072"/>
                </a:solidFill>
                <a:latin typeface="Arial"/>
                <a:cs typeface="Arial"/>
              </a:rPr>
              <a:t>HTML5-</a:t>
            </a:r>
            <a:fld id="{81D60167-4931-47E6-BA6A-407CBD079E47}" type="slidenum">
              <a:rPr sz="1000" spc="140" dirty="0" smtClean="0">
                <a:solidFill>
                  <a:srgbClr val="000072"/>
                </a:solidFill>
                <a:latin typeface="Arial"/>
                <a:cs typeface="Arial"/>
              </a:rPr>
              <a:t>4</a:t>
            </a:fld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30262" y="1693252"/>
            <a:ext cx="7433945" cy="151447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ct val="118900"/>
              </a:lnSpc>
            </a:pPr>
            <a:r>
              <a:rPr sz="2050" spc="85" dirty="0">
                <a:solidFill>
                  <a:srgbClr val="000072"/>
                </a:solidFill>
                <a:latin typeface="Arial"/>
                <a:cs typeface="Arial"/>
              </a:rPr>
              <a:t>Ad</a:t>
            </a:r>
            <a:r>
              <a:rPr sz="2050" spc="-55" dirty="0">
                <a:solidFill>
                  <a:srgbClr val="000072"/>
                </a:solidFill>
                <a:latin typeface="Arial"/>
                <a:cs typeface="Arial"/>
              </a:rPr>
              <a:t>v</a:t>
            </a:r>
            <a:r>
              <a:rPr sz="2050" spc="-135" dirty="0">
                <a:solidFill>
                  <a:srgbClr val="000072"/>
                </a:solidFill>
                <a:latin typeface="Arial"/>
                <a:cs typeface="Arial"/>
              </a:rPr>
              <a:t>ances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55" dirty="0">
                <a:solidFill>
                  <a:srgbClr val="000072"/>
                </a:solidFill>
                <a:latin typeface="Arial"/>
                <a:cs typeface="Arial"/>
              </a:rPr>
              <a:t>in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50" dirty="0">
                <a:solidFill>
                  <a:srgbClr val="000072"/>
                </a:solidFill>
                <a:latin typeface="Arial"/>
                <a:cs typeface="Arial"/>
              </a:rPr>
              <a:t>digital</a:t>
            </a:r>
            <a:r>
              <a:rPr sz="2050" spc="12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20" dirty="0">
                <a:solidFill>
                  <a:srgbClr val="000072"/>
                </a:solidFill>
                <a:latin typeface="Arial"/>
                <a:cs typeface="Arial"/>
              </a:rPr>
              <a:t>audio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55" dirty="0">
                <a:solidFill>
                  <a:srgbClr val="000072"/>
                </a:solidFill>
                <a:latin typeface="Arial"/>
                <a:cs typeface="Arial"/>
              </a:rPr>
              <a:t>brin</a:t>
            </a:r>
            <a:r>
              <a:rPr sz="2050" spc="-114" dirty="0">
                <a:solidFill>
                  <a:srgbClr val="000072"/>
                </a:solidFill>
                <a:latin typeface="Arial"/>
                <a:cs typeface="Arial"/>
              </a:rPr>
              <a:t>g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20" dirty="0">
                <a:solidFill>
                  <a:srgbClr val="000072"/>
                </a:solidFill>
                <a:latin typeface="Arial"/>
                <a:cs typeface="Arial"/>
              </a:rPr>
              <a:t>increasingly</a:t>
            </a:r>
            <a:r>
              <a:rPr sz="2050" spc="13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30" dirty="0">
                <a:solidFill>
                  <a:srgbClr val="000072"/>
                </a:solidFill>
                <a:latin typeface="Arial"/>
                <a:cs typeface="Arial"/>
              </a:rPr>
              <a:t>sophisticated</a:t>
            </a:r>
            <a:r>
              <a:rPr sz="2050" spc="-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i="1" spc="-195" dirty="0">
                <a:solidFill>
                  <a:srgbClr val="000072"/>
                </a:solidFill>
                <a:latin typeface="Arial"/>
                <a:cs typeface="Arial"/>
              </a:rPr>
              <a:t>c</a:t>
            </a:r>
            <a:r>
              <a:rPr sz="2050" i="1" spc="-70" dirty="0">
                <a:solidFill>
                  <a:srgbClr val="000072"/>
                </a:solidFill>
                <a:latin typeface="Arial"/>
                <a:cs typeface="Arial"/>
              </a:rPr>
              <a:t>omp</a:t>
            </a:r>
            <a:r>
              <a:rPr sz="2050" i="1" spc="75" dirty="0">
                <a:solidFill>
                  <a:srgbClr val="000072"/>
                </a:solidFill>
                <a:latin typeface="Arial"/>
                <a:cs typeface="Arial"/>
              </a:rPr>
              <a:t>r</a:t>
            </a:r>
            <a:r>
              <a:rPr sz="2050" i="1" spc="-80" dirty="0">
                <a:solidFill>
                  <a:srgbClr val="000072"/>
                </a:solidFill>
                <a:latin typeface="Arial"/>
                <a:cs typeface="Arial"/>
              </a:rPr>
              <a:t>ession</a:t>
            </a:r>
            <a:r>
              <a:rPr sz="2050" i="1" spc="17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i="1" spc="-60" dirty="0">
                <a:solidFill>
                  <a:srgbClr val="000072"/>
                </a:solidFill>
                <a:latin typeface="Arial"/>
                <a:cs typeface="Arial"/>
              </a:rPr>
              <a:t>and</a:t>
            </a:r>
            <a:r>
              <a:rPr sz="2050" i="1" spc="16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i="1" spc="-95" dirty="0">
                <a:solidFill>
                  <a:srgbClr val="000072"/>
                </a:solidFill>
                <a:latin typeface="Arial"/>
                <a:cs typeface="Arial"/>
              </a:rPr>
              <a:t>d</a:t>
            </a:r>
            <a:r>
              <a:rPr sz="2050" i="1" spc="-305" dirty="0">
                <a:solidFill>
                  <a:srgbClr val="000072"/>
                </a:solidFill>
                <a:latin typeface="Arial"/>
                <a:cs typeface="Arial"/>
              </a:rPr>
              <a:t>e</a:t>
            </a:r>
            <a:r>
              <a:rPr sz="2050" i="1" spc="-195" dirty="0">
                <a:solidFill>
                  <a:srgbClr val="000072"/>
                </a:solidFill>
                <a:latin typeface="Arial"/>
                <a:cs typeface="Arial"/>
              </a:rPr>
              <a:t>c</a:t>
            </a:r>
            <a:r>
              <a:rPr sz="2050" i="1" spc="-70" dirty="0">
                <a:solidFill>
                  <a:srgbClr val="000072"/>
                </a:solidFill>
                <a:latin typeface="Arial"/>
                <a:cs typeface="Arial"/>
              </a:rPr>
              <a:t>omp</a:t>
            </a:r>
            <a:r>
              <a:rPr sz="2050" i="1" spc="75" dirty="0">
                <a:solidFill>
                  <a:srgbClr val="000072"/>
                </a:solidFill>
                <a:latin typeface="Arial"/>
                <a:cs typeface="Arial"/>
              </a:rPr>
              <a:t>r</a:t>
            </a:r>
            <a:r>
              <a:rPr sz="2050" i="1" spc="-80" dirty="0">
                <a:solidFill>
                  <a:srgbClr val="000072"/>
                </a:solidFill>
                <a:latin typeface="Arial"/>
                <a:cs typeface="Arial"/>
              </a:rPr>
              <a:t>ession</a:t>
            </a:r>
            <a:r>
              <a:rPr sz="2050" i="1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35" dirty="0">
                <a:solidFill>
                  <a:srgbClr val="000072"/>
                </a:solidFill>
                <a:latin typeface="Arial"/>
                <a:cs typeface="Arial"/>
              </a:rPr>
              <a:t>(c</a:t>
            </a:r>
            <a:r>
              <a:rPr sz="2050" spc="10" dirty="0">
                <a:solidFill>
                  <a:srgbClr val="000072"/>
                </a:solidFill>
                <a:latin typeface="Arial"/>
                <a:cs typeface="Arial"/>
              </a:rPr>
              <a:t>o</a:t>
            </a:r>
            <a:r>
              <a:rPr sz="2050" spc="-60" dirty="0">
                <a:solidFill>
                  <a:srgbClr val="000072"/>
                </a:solidFill>
                <a:latin typeface="Arial"/>
                <a:cs typeface="Arial"/>
              </a:rPr>
              <a:t>dec)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65" dirty="0">
                <a:solidFill>
                  <a:srgbClr val="000072"/>
                </a:solidFill>
                <a:latin typeface="Arial"/>
                <a:cs typeface="Arial"/>
              </a:rPr>
              <a:t>s</a:t>
            </a:r>
            <a:r>
              <a:rPr sz="2050" spc="-220" dirty="0">
                <a:solidFill>
                  <a:srgbClr val="000072"/>
                </a:solidFill>
                <a:latin typeface="Arial"/>
                <a:cs typeface="Arial"/>
              </a:rPr>
              <a:t>c</a:t>
            </a:r>
            <a:r>
              <a:rPr sz="2050" spc="-5" dirty="0">
                <a:solidFill>
                  <a:srgbClr val="000072"/>
                </a:solidFill>
                <a:latin typeface="Arial"/>
                <a:cs typeface="Arial"/>
              </a:rPr>
              <a:t>h</a:t>
            </a:r>
            <a:r>
              <a:rPr sz="2050" spc="-229" dirty="0">
                <a:solidFill>
                  <a:srgbClr val="000072"/>
                </a:solidFill>
                <a:latin typeface="Arial"/>
                <a:cs typeface="Arial"/>
              </a:rPr>
              <a:t>e</a:t>
            </a:r>
            <a:r>
              <a:rPr sz="2050" spc="-145" dirty="0">
                <a:solidFill>
                  <a:srgbClr val="000072"/>
                </a:solidFill>
                <a:latin typeface="Arial"/>
                <a:cs typeface="Arial"/>
              </a:rPr>
              <a:t>mes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55" dirty="0">
                <a:solidFill>
                  <a:srgbClr val="000072"/>
                </a:solidFill>
                <a:latin typeface="Arial"/>
                <a:cs typeface="Arial"/>
              </a:rPr>
              <a:t>to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75" dirty="0">
                <a:solidFill>
                  <a:srgbClr val="000072"/>
                </a:solidFill>
                <a:latin typeface="Arial"/>
                <a:cs typeface="Arial"/>
              </a:rPr>
              <a:t>reduce</a:t>
            </a:r>
            <a:r>
              <a:rPr sz="2050" spc="12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20" dirty="0">
                <a:solidFill>
                  <a:srgbClr val="000072"/>
                </a:solidFill>
                <a:latin typeface="Arial"/>
                <a:cs typeface="Arial"/>
              </a:rPr>
              <a:t>audio</a:t>
            </a:r>
            <a:r>
              <a:rPr sz="2050" spc="-1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45" dirty="0">
                <a:solidFill>
                  <a:srgbClr val="000072"/>
                </a:solidFill>
                <a:latin typeface="Arial"/>
                <a:cs typeface="Arial"/>
              </a:rPr>
              <a:t>files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10" dirty="0">
                <a:solidFill>
                  <a:srgbClr val="000072"/>
                </a:solidFill>
                <a:latin typeface="Arial"/>
                <a:cs typeface="Arial"/>
              </a:rPr>
              <a:t>size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0" dirty="0">
                <a:solidFill>
                  <a:srgbClr val="000072"/>
                </a:solidFill>
                <a:latin typeface="Arial"/>
                <a:cs typeface="Arial"/>
              </a:rPr>
              <a:t>while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40" dirty="0">
                <a:solidFill>
                  <a:srgbClr val="000072"/>
                </a:solidFill>
                <a:latin typeface="Arial"/>
                <a:cs typeface="Arial"/>
              </a:rPr>
              <a:t>preserving</a:t>
            </a:r>
            <a:r>
              <a:rPr sz="2050" spc="12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70" dirty="0">
                <a:solidFill>
                  <a:srgbClr val="000072"/>
                </a:solidFill>
                <a:latin typeface="Arial"/>
                <a:cs typeface="Arial"/>
              </a:rPr>
              <a:t>sound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50" dirty="0">
                <a:solidFill>
                  <a:srgbClr val="000072"/>
                </a:solidFill>
                <a:latin typeface="Arial"/>
                <a:cs typeface="Arial"/>
              </a:rPr>
              <a:t>quali</a:t>
            </a:r>
            <a:r>
              <a:rPr sz="2050" spc="-20" dirty="0">
                <a:solidFill>
                  <a:srgbClr val="000072"/>
                </a:solidFill>
                <a:latin typeface="Arial"/>
                <a:cs typeface="Arial"/>
              </a:rPr>
              <a:t>t</a:t>
            </a:r>
            <a:r>
              <a:rPr sz="2050" spc="-114" dirty="0">
                <a:solidFill>
                  <a:srgbClr val="000072"/>
                </a:solidFill>
                <a:latin typeface="Arial"/>
                <a:cs typeface="Arial"/>
              </a:rPr>
              <a:t>y</a:t>
            </a:r>
            <a:r>
              <a:rPr sz="2050" spc="0" dirty="0">
                <a:solidFill>
                  <a:srgbClr val="000072"/>
                </a:solidFill>
                <a:latin typeface="Arial"/>
                <a:cs typeface="Arial"/>
              </a:rPr>
              <a:t>.</a:t>
            </a:r>
            <a:endParaRPr sz="2050" dirty="0">
              <a:latin typeface="Arial"/>
              <a:cs typeface="Arial"/>
            </a:endParaRPr>
          </a:p>
          <a:p>
            <a:pPr>
              <a:lnSpc>
                <a:spcPts val="700"/>
              </a:lnSpc>
              <a:spcBef>
                <a:spcPts val="29"/>
              </a:spcBef>
            </a:pPr>
            <a:endParaRPr sz="700" dirty="0"/>
          </a:p>
          <a:p>
            <a:pPr marL="12700">
              <a:lnSpc>
                <a:spcPct val="100000"/>
              </a:lnSpc>
              <a:tabLst>
                <a:tab pos="3275965" algn="l"/>
              </a:tabLst>
            </a:pPr>
            <a:r>
              <a:rPr sz="1850" dirty="0">
                <a:solidFill>
                  <a:srgbClr val="000072"/>
                </a:solidFill>
                <a:latin typeface="Arial"/>
                <a:cs typeface="Arial"/>
              </a:rPr>
              <a:t>Filename</a:t>
            </a:r>
            <a:r>
              <a:rPr sz="1850" spc="13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50" spc="-185" dirty="0">
                <a:solidFill>
                  <a:srgbClr val="000072"/>
                </a:solidFill>
                <a:latin typeface="Arial"/>
                <a:cs typeface="Arial"/>
              </a:rPr>
              <a:t>S</a:t>
            </a:r>
            <a:r>
              <a:rPr sz="1850" spc="45" dirty="0">
                <a:solidFill>
                  <a:srgbClr val="000072"/>
                </a:solidFill>
                <a:latin typeface="Arial"/>
                <a:cs typeface="Arial"/>
              </a:rPr>
              <a:t>uffix,</a:t>
            </a:r>
            <a:r>
              <a:rPr sz="1850" spc="12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50" spc="-50" dirty="0">
                <a:solidFill>
                  <a:srgbClr val="000072"/>
                </a:solidFill>
                <a:latin typeface="Arial"/>
                <a:cs typeface="Arial"/>
              </a:rPr>
              <a:t>F</a:t>
            </a:r>
            <a:r>
              <a:rPr sz="1850" spc="45" dirty="0">
                <a:solidFill>
                  <a:srgbClr val="000072"/>
                </a:solidFill>
                <a:latin typeface="Arial"/>
                <a:cs typeface="Arial"/>
              </a:rPr>
              <a:t>ormat	</a:t>
            </a:r>
            <a:r>
              <a:rPr sz="1850" spc="190" dirty="0">
                <a:solidFill>
                  <a:srgbClr val="000072"/>
                </a:solidFill>
                <a:latin typeface="Arial"/>
                <a:cs typeface="Arial"/>
              </a:rPr>
              <a:t>T</a:t>
            </a:r>
            <a:r>
              <a:rPr sz="1850" spc="45" dirty="0">
                <a:solidFill>
                  <a:srgbClr val="000072"/>
                </a:solidFill>
                <a:latin typeface="Arial"/>
                <a:cs typeface="Arial"/>
              </a:rPr>
              <a:t>y</a:t>
            </a:r>
            <a:r>
              <a:rPr sz="1850" spc="105" dirty="0">
                <a:solidFill>
                  <a:srgbClr val="000072"/>
                </a:solidFill>
                <a:latin typeface="Arial"/>
                <a:cs typeface="Arial"/>
              </a:rPr>
              <a:t>p</a:t>
            </a:r>
            <a:r>
              <a:rPr sz="1850" spc="-185" dirty="0">
                <a:solidFill>
                  <a:srgbClr val="000072"/>
                </a:solidFill>
                <a:latin typeface="Arial"/>
                <a:cs typeface="Arial"/>
              </a:rPr>
              <a:t>e</a:t>
            </a:r>
            <a:endParaRPr sz="1850" dirty="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142962" y="3263315"/>
            <a:ext cx="5371659" cy="0"/>
          </a:xfrm>
          <a:custGeom>
            <a:avLst/>
            <a:gdLst/>
            <a:ahLst/>
            <a:cxnLst/>
            <a:rect l="l" t="t" r="r" b="b"/>
            <a:pathLst>
              <a:path w="5371659">
                <a:moveTo>
                  <a:pt x="0" y="0"/>
                </a:moveTo>
                <a:lnTo>
                  <a:pt x="5371659" y="0"/>
                </a:lnTo>
              </a:path>
            </a:pathLst>
          </a:custGeom>
          <a:ln w="10483">
            <a:solidFill>
              <a:srgbClr val="00007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130262" y="3319710"/>
            <a:ext cx="2973705" cy="316801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850" spc="-145" dirty="0">
                <a:solidFill>
                  <a:srgbClr val="000072"/>
                </a:solidFill>
                <a:latin typeface="Courier New"/>
                <a:cs typeface="Courier New"/>
              </a:rPr>
              <a:t>aif(f)</a:t>
            </a:r>
            <a:r>
              <a:rPr sz="1850" spc="15" dirty="0">
                <a:solidFill>
                  <a:srgbClr val="000072"/>
                </a:solidFill>
                <a:latin typeface="Arial"/>
                <a:cs typeface="Arial"/>
              </a:rPr>
              <a:t>,</a:t>
            </a:r>
            <a:r>
              <a:rPr sz="18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50" spc="150" dirty="0">
                <a:solidFill>
                  <a:srgbClr val="000072"/>
                </a:solidFill>
                <a:latin typeface="Arial"/>
                <a:cs typeface="Arial"/>
              </a:rPr>
              <a:t>AIFF</a:t>
            </a:r>
            <a:r>
              <a:rPr sz="1850" spc="12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50" spc="135" dirty="0">
                <a:solidFill>
                  <a:srgbClr val="000072"/>
                </a:solidFill>
                <a:latin typeface="Arial"/>
                <a:cs typeface="Arial"/>
              </a:rPr>
              <a:t>AI</a:t>
            </a:r>
            <a:r>
              <a:rPr sz="1850" spc="130" dirty="0">
                <a:solidFill>
                  <a:srgbClr val="000072"/>
                </a:solidFill>
                <a:latin typeface="Arial"/>
                <a:cs typeface="Arial"/>
              </a:rPr>
              <a:t>F</a:t>
            </a:r>
            <a:r>
              <a:rPr sz="1850" spc="40" dirty="0">
                <a:solidFill>
                  <a:srgbClr val="000072"/>
                </a:solidFill>
                <a:latin typeface="Arial"/>
                <a:cs typeface="Arial"/>
              </a:rPr>
              <a:t>C</a:t>
            </a:r>
            <a:endParaRPr sz="1850">
              <a:latin typeface="Arial"/>
              <a:cs typeface="Arial"/>
            </a:endParaRPr>
          </a:p>
          <a:p>
            <a:pPr>
              <a:lnSpc>
                <a:spcPts val="950"/>
              </a:lnSpc>
              <a:spcBef>
                <a:spcPts val="48"/>
              </a:spcBef>
            </a:pPr>
            <a:endParaRPr sz="950"/>
          </a:p>
          <a:p>
            <a:pPr marL="12700">
              <a:lnSpc>
                <a:spcPct val="100000"/>
              </a:lnSpc>
            </a:pPr>
            <a:r>
              <a:rPr sz="1850" spc="-145" dirty="0">
                <a:solidFill>
                  <a:srgbClr val="000072"/>
                </a:solidFill>
                <a:latin typeface="Courier New"/>
                <a:cs typeface="Courier New"/>
              </a:rPr>
              <a:t>mid</a:t>
            </a:r>
            <a:r>
              <a:rPr sz="1850" spc="15" dirty="0">
                <a:solidFill>
                  <a:srgbClr val="000072"/>
                </a:solidFill>
                <a:latin typeface="Arial"/>
                <a:cs typeface="Arial"/>
              </a:rPr>
              <a:t>,</a:t>
            </a:r>
            <a:r>
              <a:rPr sz="18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50" spc="165" dirty="0">
                <a:solidFill>
                  <a:srgbClr val="000072"/>
                </a:solidFill>
                <a:latin typeface="Arial"/>
                <a:cs typeface="Arial"/>
              </a:rPr>
              <a:t>MIDI</a:t>
            </a:r>
            <a:endParaRPr sz="1850">
              <a:latin typeface="Arial"/>
              <a:cs typeface="Arial"/>
            </a:endParaRPr>
          </a:p>
          <a:p>
            <a:pPr>
              <a:lnSpc>
                <a:spcPts val="950"/>
              </a:lnSpc>
              <a:spcBef>
                <a:spcPts val="48"/>
              </a:spcBef>
            </a:pPr>
            <a:endParaRPr sz="950"/>
          </a:p>
          <a:p>
            <a:pPr marL="12700">
              <a:lnSpc>
                <a:spcPct val="100000"/>
              </a:lnSpc>
            </a:pPr>
            <a:r>
              <a:rPr sz="1850" spc="-145" dirty="0">
                <a:solidFill>
                  <a:srgbClr val="000072"/>
                </a:solidFill>
                <a:latin typeface="Courier New"/>
                <a:cs typeface="Courier New"/>
              </a:rPr>
              <a:t>mp3</a:t>
            </a:r>
            <a:endParaRPr sz="1850">
              <a:latin typeface="Courier New"/>
              <a:cs typeface="Courier New"/>
            </a:endParaRPr>
          </a:p>
          <a:p>
            <a:pPr>
              <a:lnSpc>
                <a:spcPts val="950"/>
              </a:lnSpc>
              <a:spcBef>
                <a:spcPts val="48"/>
              </a:spcBef>
            </a:pPr>
            <a:endParaRPr sz="950"/>
          </a:p>
          <a:p>
            <a:pPr marL="12700">
              <a:lnSpc>
                <a:spcPct val="100000"/>
              </a:lnSpc>
            </a:pPr>
            <a:r>
              <a:rPr sz="1850" spc="-145" dirty="0">
                <a:solidFill>
                  <a:srgbClr val="000072"/>
                </a:solidFill>
                <a:latin typeface="Courier New"/>
                <a:cs typeface="Courier New"/>
              </a:rPr>
              <a:t>ra</a:t>
            </a:r>
            <a:r>
              <a:rPr sz="1850" spc="-475" dirty="0">
                <a:solidFill>
                  <a:srgbClr val="000072"/>
                </a:solidFill>
                <a:latin typeface="Courier New"/>
                <a:cs typeface="Courier New"/>
              </a:rPr>
              <a:t> </a:t>
            </a:r>
            <a:r>
              <a:rPr sz="1850" spc="20" dirty="0">
                <a:solidFill>
                  <a:srgbClr val="000072"/>
                </a:solidFill>
                <a:latin typeface="Arial"/>
                <a:cs typeface="Arial"/>
              </a:rPr>
              <a:t>or</a:t>
            </a:r>
            <a:r>
              <a:rPr sz="18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50" spc="-145" dirty="0">
                <a:solidFill>
                  <a:srgbClr val="000072"/>
                </a:solidFill>
                <a:latin typeface="Courier New"/>
                <a:cs typeface="Courier New"/>
              </a:rPr>
              <a:t>r</a:t>
            </a:r>
            <a:r>
              <a:rPr sz="1850" spc="-150" dirty="0">
                <a:solidFill>
                  <a:srgbClr val="000072"/>
                </a:solidFill>
                <a:latin typeface="Courier New"/>
                <a:cs typeface="Courier New"/>
              </a:rPr>
              <a:t>m</a:t>
            </a:r>
            <a:r>
              <a:rPr sz="1850" spc="15" dirty="0">
                <a:solidFill>
                  <a:srgbClr val="000072"/>
                </a:solidFill>
                <a:latin typeface="Arial"/>
                <a:cs typeface="Arial"/>
              </a:rPr>
              <a:t>,</a:t>
            </a:r>
            <a:r>
              <a:rPr sz="18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50" spc="-20" dirty="0">
                <a:solidFill>
                  <a:srgbClr val="000072"/>
                </a:solidFill>
                <a:latin typeface="Arial"/>
                <a:cs typeface="Arial"/>
              </a:rPr>
              <a:t>Real</a:t>
            </a:r>
            <a:r>
              <a:rPr sz="1850" spc="12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50" spc="55" dirty="0">
                <a:solidFill>
                  <a:srgbClr val="000072"/>
                </a:solidFill>
                <a:latin typeface="Arial"/>
                <a:cs typeface="Arial"/>
              </a:rPr>
              <a:t>Audio</a:t>
            </a:r>
            <a:endParaRPr sz="1850">
              <a:latin typeface="Arial"/>
              <a:cs typeface="Arial"/>
            </a:endParaRPr>
          </a:p>
          <a:p>
            <a:pPr>
              <a:lnSpc>
                <a:spcPts val="950"/>
              </a:lnSpc>
              <a:spcBef>
                <a:spcPts val="48"/>
              </a:spcBef>
            </a:pPr>
            <a:endParaRPr sz="950"/>
          </a:p>
          <a:p>
            <a:pPr marL="12700">
              <a:lnSpc>
                <a:spcPct val="100000"/>
              </a:lnSpc>
            </a:pPr>
            <a:r>
              <a:rPr sz="1850" spc="-145" dirty="0">
                <a:solidFill>
                  <a:srgbClr val="000072"/>
                </a:solidFill>
                <a:latin typeface="Courier New"/>
                <a:cs typeface="Courier New"/>
              </a:rPr>
              <a:t>amr</a:t>
            </a:r>
            <a:endParaRPr sz="1850">
              <a:latin typeface="Courier New"/>
              <a:cs typeface="Courier New"/>
            </a:endParaRPr>
          </a:p>
          <a:p>
            <a:pPr>
              <a:lnSpc>
                <a:spcPts val="950"/>
              </a:lnSpc>
              <a:spcBef>
                <a:spcPts val="48"/>
              </a:spcBef>
            </a:pPr>
            <a:endParaRPr sz="950"/>
          </a:p>
          <a:p>
            <a:pPr marL="12700">
              <a:lnSpc>
                <a:spcPct val="100000"/>
              </a:lnSpc>
            </a:pPr>
            <a:r>
              <a:rPr sz="1850" spc="-145" dirty="0">
                <a:solidFill>
                  <a:srgbClr val="000072"/>
                </a:solidFill>
                <a:latin typeface="Courier New"/>
                <a:cs typeface="Courier New"/>
              </a:rPr>
              <a:t>ogg</a:t>
            </a:r>
            <a:r>
              <a:rPr sz="1850" spc="-475" dirty="0">
                <a:solidFill>
                  <a:srgbClr val="000072"/>
                </a:solidFill>
                <a:latin typeface="Courier New"/>
                <a:cs typeface="Courier New"/>
              </a:rPr>
              <a:t> </a:t>
            </a:r>
            <a:r>
              <a:rPr sz="1850" spc="20" dirty="0">
                <a:solidFill>
                  <a:srgbClr val="000072"/>
                </a:solidFill>
                <a:latin typeface="Arial"/>
                <a:cs typeface="Arial"/>
              </a:rPr>
              <a:t>or</a:t>
            </a:r>
            <a:r>
              <a:rPr sz="18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50" spc="-145" dirty="0">
                <a:solidFill>
                  <a:srgbClr val="000072"/>
                </a:solidFill>
                <a:latin typeface="Courier New"/>
                <a:cs typeface="Courier New"/>
              </a:rPr>
              <a:t>oga</a:t>
            </a:r>
            <a:r>
              <a:rPr sz="1850" spc="-475" dirty="0">
                <a:solidFill>
                  <a:srgbClr val="000072"/>
                </a:solidFill>
                <a:latin typeface="Courier New"/>
                <a:cs typeface="Courier New"/>
              </a:rPr>
              <a:t> </a:t>
            </a:r>
            <a:r>
              <a:rPr sz="1850" spc="35" dirty="0">
                <a:solidFill>
                  <a:srgbClr val="000072"/>
                </a:solidFill>
                <a:latin typeface="Arial"/>
                <a:cs typeface="Arial"/>
              </a:rPr>
              <a:t>V</a:t>
            </a:r>
            <a:r>
              <a:rPr sz="1850" spc="0" dirty="0">
                <a:solidFill>
                  <a:srgbClr val="000072"/>
                </a:solidFill>
                <a:latin typeface="Arial"/>
                <a:cs typeface="Arial"/>
              </a:rPr>
              <a:t>orbis</a:t>
            </a:r>
            <a:endParaRPr sz="1850">
              <a:latin typeface="Arial"/>
              <a:cs typeface="Arial"/>
            </a:endParaRPr>
          </a:p>
          <a:p>
            <a:pPr>
              <a:lnSpc>
                <a:spcPts val="950"/>
              </a:lnSpc>
              <a:spcBef>
                <a:spcPts val="48"/>
              </a:spcBef>
            </a:pPr>
            <a:endParaRPr sz="950"/>
          </a:p>
          <a:p>
            <a:pPr marL="12700">
              <a:lnSpc>
                <a:spcPct val="100000"/>
              </a:lnSpc>
            </a:pPr>
            <a:r>
              <a:rPr sz="1850" spc="-145" dirty="0">
                <a:solidFill>
                  <a:srgbClr val="000072"/>
                </a:solidFill>
                <a:latin typeface="Courier New"/>
                <a:cs typeface="Courier New"/>
              </a:rPr>
              <a:t>wav</a:t>
            </a:r>
            <a:r>
              <a:rPr sz="1850" spc="15" dirty="0">
                <a:solidFill>
                  <a:srgbClr val="000072"/>
                </a:solidFill>
                <a:latin typeface="Arial"/>
                <a:cs typeface="Arial"/>
              </a:rPr>
              <a:t>,</a:t>
            </a:r>
            <a:r>
              <a:rPr sz="18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50" spc="-10" dirty="0">
                <a:solidFill>
                  <a:srgbClr val="000072"/>
                </a:solidFill>
                <a:latin typeface="Arial"/>
                <a:cs typeface="Arial"/>
              </a:rPr>
              <a:t>W</a:t>
            </a:r>
            <a:r>
              <a:rPr sz="1850" spc="-20" dirty="0">
                <a:solidFill>
                  <a:srgbClr val="000072"/>
                </a:solidFill>
                <a:latin typeface="Arial"/>
                <a:cs typeface="Arial"/>
              </a:rPr>
              <a:t>A</a:t>
            </a:r>
            <a:r>
              <a:rPr sz="1850" spc="120" dirty="0">
                <a:solidFill>
                  <a:srgbClr val="000072"/>
                </a:solidFill>
                <a:latin typeface="Arial"/>
                <a:cs typeface="Arial"/>
              </a:rPr>
              <a:t>VE</a:t>
            </a:r>
            <a:endParaRPr sz="1850">
              <a:latin typeface="Arial"/>
              <a:cs typeface="Arial"/>
            </a:endParaRPr>
          </a:p>
          <a:p>
            <a:pPr>
              <a:lnSpc>
                <a:spcPts val="950"/>
              </a:lnSpc>
              <a:spcBef>
                <a:spcPts val="48"/>
              </a:spcBef>
            </a:pPr>
            <a:endParaRPr sz="950"/>
          </a:p>
          <a:p>
            <a:pPr marL="12700">
              <a:lnSpc>
                <a:spcPct val="100000"/>
              </a:lnSpc>
            </a:pPr>
            <a:r>
              <a:rPr sz="1850" spc="-145" dirty="0">
                <a:solidFill>
                  <a:srgbClr val="000072"/>
                </a:solidFill>
                <a:latin typeface="Courier New"/>
                <a:cs typeface="Courier New"/>
              </a:rPr>
              <a:t>wma</a:t>
            </a:r>
            <a:r>
              <a:rPr sz="1850" spc="15" dirty="0">
                <a:solidFill>
                  <a:srgbClr val="000072"/>
                </a:solidFill>
                <a:latin typeface="Arial"/>
                <a:cs typeface="Arial"/>
              </a:rPr>
              <a:t>,</a:t>
            </a:r>
            <a:r>
              <a:rPr sz="18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50" spc="60" dirty="0">
                <a:solidFill>
                  <a:srgbClr val="000072"/>
                </a:solidFill>
                <a:latin typeface="Arial"/>
                <a:cs typeface="Arial"/>
              </a:rPr>
              <a:t>Wind</a:t>
            </a:r>
            <a:r>
              <a:rPr sz="1850" spc="10" dirty="0">
                <a:solidFill>
                  <a:srgbClr val="000072"/>
                </a:solidFill>
                <a:latin typeface="Arial"/>
                <a:cs typeface="Arial"/>
              </a:rPr>
              <a:t>o</a:t>
            </a:r>
            <a:r>
              <a:rPr sz="1850" spc="-70" dirty="0">
                <a:solidFill>
                  <a:srgbClr val="000072"/>
                </a:solidFill>
                <a:latin typeface="Arial"/>
                <a:cs typeface="Arial"/>
              </a:rPr>
              <a:t>ws</a:t>
            </a:r>
            <a:r>
              <a:rPr sz="18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50" spc="200" dirty="0">
                <a:solidFill>
                  <a:srgbClr val="000072"/>
                </a:solidFill>
                <a:latin typeface="Arial"/>
                <a:cs typeface="Arial"/>
              </a:rPr>
              <a:t>M</a:t>
            </a:r>
            <a:r>
              <a:rPr sz="1850" spc="-30" dirty="0">
                <a:solidFill>
                  <a:srgbClr val="000072"/>
                </a:solidFill>
                <a:latin typeface="Arial"/>
                <a:cs typeface="Arial"/>
              </a:rPr>
              <a:t>edia</a:t>
            </a:r>
            <a:r>
              <a:rPr sz="1850" spc="12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50" spc="55" dirty="0">
                <a:solidFill>
                  <a:srgbClr val="000072"/>
                </a:solidFill>
                <a:latin typeface="Arial"/>
                <a:cs typeface="Arial"/>
              </a:rPr>
              <a:t>Audio</a:t>
            </a:r>
            <a:endParaRPr sz="185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394106" y="3192837"/>
            <a:ext cx="2133600" cy="329501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ct val="145000"/>
              </a:lnSpc>
            </a:pPr>
            <a:r>
              <a:rPr sz="1850" spc="-145" dirty="0">
                <a:solidFill>
                  <a:srgbClr val="000072"/>
                </a:solidFill>
                <a:latin typeface="Courier New"/>
                <a:cs typeface="Courier New"/>
              </a:rPr>
              <a:t>audio/x-aiff audio/midi audio/mpeg audio/x-realaudio audio/amr audio/ogg</a:t>
            </a:r>
            <a:endParaRPr sz="1850">
              <a:latin typeface="Courier New"/>
              <a:cs typeface="Courier New"/>
            </a:endParaRPr>
          </a:p>
          <a:p>
            <a:pPr marL="12700" marR="756285">
              <a:lnSpc>
                <a:spcPct val="145000"/>
              </a:lnSpc>
            </a:pPr>
            <a:r>
              <a:rPr sz="1850" spc="-145" dirty="0">
                <a:solidFill>
                  <a:srgbClr val="000072"/>
                </a:solidFill>
                <a:latin typeface="Courier New"/>
                <a:cs typeface="Courier New"/>
              </a:rPr>
              <a:t>audio/x-wav audio/x-wma</a:t>
            </a:r>
            <a:endParaRPr sz="1850">
              <a:latin typeface="Courier New"/>
              <a:cs typeface="Courier New"/>
            </a:endParaRP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1122176-0263-427A-A47F-D87F5B7189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(C) Prof. Paul Wang - CS Kent University, Pravin Pawar - SUNY Korea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797685">
              <a:lnSpc>
                <a:spcPct val="100000"/>
              </a:lnSpc>
            </a:pPr>
            <a:r>
              <a:rPr sz="2950" b="1" spc="135" dirty="0">
                <a:solidFill>
                  <a:srgbClr val="B20000"/>
                </a:solidFill>
                <a:latin typeface="Arial"/>
                <a:cs typeface="Arial"/>
              </a:rPr>
              <a:t>The</a:t>
            </a:r>
            <a:r>
              <a:rPr sz="2950" b="1" spc="295" dirty="0">
                <a:solidFill>
                  <a:srgbClr val="B20000"/>
                </a:solidFill>
                <a:latin typeface="Arial"/>
                <a:cs typeface="Arial"/>
              </a:rPr>
              <a:t> </a:t>
            </a:r>
            <a:r>
              <a:rPr sz="2950" spc="-250" dirty="0">
                <a:solidFill>
                  <a:srgbClr val="B20000"/>
                </a:solidFill>
                <a:latin typeface="Courier New"/>
                <a:cs typeface="Courier New"/>
              </a:rPr>
              <a:t>audio</a:t>
            </a:r>
            <a:r>
              <a:rPr sz="2950" spc="-650" dirty="0">
                <a:solidFill>
                  <a:srgbClr val="B20000"/>
                </a:solidFill>
                <a:latin typeface="Courier New"/>
                <a:cs typeface="Courier New"/>
              </a:rPr>
              <a:t> </a:t>
            </a:r>
            <a:r>
              <a:rPr sz="2950" b="1" spc="50" dirty="0">
                <a:solidFill>
                  <a:srgbClr val="B20000"/>
                </a:solidFill>
                <a:latin typeface="Arial"/>
                <a:cs typeface="Arial"/>
              </a:rPr>
              <a:t>Eleme</a:t>
            </a:r>
            <a:r>
              <a:rPr sz="2950" b="1" spc="-40" dirty="0">
                <a:solidFill>
                  <a:srgbClr val="B20000"/>
                </a:solidFill>
                <a:latin typeface="Arial"/>
                <a:cs typeface="Arial"/>
              </a:rPr>
              <a:t>n</a:t>
            </a:r>
            <a:r>
              <a:rPr sz="2950" b="1" spc="310" dirty="0">
                <a:solidFill>
                  <a:srgbClr val="B20000"/>
                </a:solidFill>
                <a:latin typeface="Arial"/>
                <a:cs typeface="Arial"/>
              </a:rPr>
              <a:t>t</a:t>
            </a:r>
            <a:endParaRPr sz="295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000" spc="204" dirty="0">
                <a:solidFill>
                  <a:srgbClr val="000072"/>
                </a:solidFill>
                <a:latin typeface="Arial"/>
                <a:cs typeface="Arial"/>
              </a:rPr>
              <a:t>More </a:t>
            </a:r>
            <a:r>
              <a:rPr sz="1000" spc="-7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000" spc="275" dirty="0">
                <a:solidFill>
                  <a:srgbClr val="000072"/>
                </a:solidFill>
                <a:latin typeface="Arial"/>
                <a:cs typeface="Arial"/>
              </a:rPr>
              <a:t>HTML5-</a:t>
            </a:r>
            <a:fld id="{81D60167-4931-47E6-BA6A-407CBD079E47}" type="slidenum">
              <a:rPr sz="1000" spc="140" dirty="0" smtClean="0">
                <a:solidFill>
                  <a:srgbClr val="000072"/>
                </a:solidFill>
                <a:latin typeface="Arial"/>
                <a:cs typeface="Arial"/>
              </a:rPr>
              <a:t>5</a:t>
            </a:fld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30262" y="1761255"/>
            <a:ext cx="7654925" cy="503301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  <a:tabLst>
                <a:tab pos="2239010" algn="l"/>
              </a:tabLst>
            </a:pP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</a:rPr>
              <a:t>&lt;audio </a:t>
            </a:r>
            <a:r>
              <a:rPr sz="2050" i="1" spc="30" dirty="0">
                <a:solidFill>
                  <a:srgbClr val="000072"/>
                </a:solidFill>
                <a:latin typeface="Arial"/>
                <a:cs typeface="Arial"/>
              </a:rPr>
              <a:t>attributes	</a:t>
            </a: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</a:rPr>
              <a:t>src="</a:t>
            </a:r>
            <a:r>
              <a:rPr sz="2050" i="1" spc="75" dirty="0">
                <a:solidFill>
                  <a:srgbClr val="000072"/>
                </a:solidFill>
                <a:latin typeface="Arial"/>
                <a:cs typeface="Arial"/>
              </a:rPr>
              <a:t>url</a:t>
            </a: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</a:rPr>
              <a:t>"&gt;&lt;/audio&gt;</a:t>
            </a:r>
            <a:endParaRPr sz="2050" dirty="0">
              <a:latin typeface="Courier New"/>
              <a:cs typeface="Courier New"/>
            </a:endParaRPr>
          </a:p>
          <a:p>
            <a:pPr>
              <a:lnSpc>
                <a:spcPts val="1000"/>
              </a:lnSpc>
              <a:spcBef>
                <a:spcPts val="37"/>
              </a:spcBef>
            </a:pPr>
            <a:endParaRPr sz="1000" dirty="0"/>
          </a:p>
          <a:p>
            <a:pPr marL="425450" marR="615950" indent="-413384">
              <a:lnSpc>
                <a:spcPct val="117400"/>
              </a:lnSpc>
            </a:pP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</a:rPr>
              <a:t>&lt;audio </a:t>
            </a:r>
            <a:r>
              <a:rPr lang="en-US" sz="2050" spc="-150" dirty="0" err="1">
                <a:solidFill>
                  <a:srgbClr val="000072"/>
                </a:solidFill>
                <a:latin typeface="Courier New"/>
                <a:cs typeface="Courier New"/>
              </a:rPr>
              <a:t>src</a:t>
            </a:r>
            <a:r>
              <a:rPr lang="en-US" sz="2050" spc="-150" dirty="0">
                <a:solidFill>
                  <a:srgbClr val="000072"/>
                </a:solidFill>
                <a:latin typeface="Courier New"/>
                <a:cs typeface="Courier New"/>
              </a:rPr>
              <a:t>="files/Bob_sinclar_love_generation.mp3" </a:t>
            </a: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</a:rPr>
              <a:t> controls="controls" autoplay="autoplay"&gt;&lt;/audio&gt;</a:t>
            </a:r>
            <a:endParaRPr sz="2050" dirty="0">
              <a:latin typeface="Courier New"/>
              <a:cs typeface="Courier New"/>
            </a:endParaRPr>
          </a:p>
          <a:p>
            <a:pPr>
              <a:lnSpc>
                <a:spcPts val="1000"/>
              </a:lnSpc>
            </a:pPr>
            <a:endParaRPr sz="1000" dirty="0"/>
          </a:p>
          <a:p>
            <a:pPr>
              <a:lnSpc>
                <a:spcPts val="1000"/>
              </a:lnSpc>
            </a:pPr>
            <a:endParaRPr sz="1000" dirty="0"/>
          </a:p>
          <a:p>
            <a:pPr>
              <a:lnSpc>
                <a:spcPts val="1000"/>
              </a:lnSpc>
            </a:pPr>
            <a:endParaRPr sz="1000" dirty="0"/>
          </a:p>
          <a:p>
            <a:pPr>
              <a:lnSpc>
                <a:spcPts val="1300"/>
              </a:lnSpc>
              <a:spcBef>
                <a:spcPts val="54"/>
              </a:spcBef>
            </a:pPr>
            <a:endParaRPr sz="1300" dirty="0"/>
          </a:p>
          <a:p>
            <a:pPr marL="12700">
              <a:lnSpc>
                <a:spcPct val="100000"/>
              </a:lnSpc>
            </a:pPr>
            <a:r>
              <a:rPr sz="2050" spc="-50" dirty="0">
                <a:solidFill>
                  <a:srgbClr val="000072"/>
                </a:solidFill>
                <a:latin typeface="Arial"/>
                <a:cs typeface="Arial"/>
              </a:rPr>
              <a:t>Demo: </a:t>
            </a:r>
            <a:r>
              <a:rPr sz="2050" spc="-2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b="1" spc="85" dirty="0">
                <a:solidFill>
                  <a:srgbClr val="000072"/>
                </a:solidFill>
                <a:latin typeface="Arial"/>
                <a:cs typeface="Arial"/>
                <a:hlinkClick r:id="rId2"/>
              </a:rPr>
              <a:t>Ex:</a:t>
            </a:r>
            <a:r>
              <a:rPr lang="en-US" sz="2050" b="1" spc="85" dirty="0">
                <a:solidFill>
                  <a:srgbClr val="000072"/>
                </a:solidFill>
                <a:latin typeface="Arial"/>
                <a:cs typeface="Arial"/>
                <a:hlinkClick r:id="rId2"/>
              </a:rPr>
              <a:t> Audio</a:t>
            </a:r>
            <a:endParaRPr sz="2050" dirty="0">
              <a:latin typeface="Courier New"/>
              <a:cs typeface="Courier New"/>
            </a:endParaRPr>
          </a:p>
          <a:p>
            <a:pPr>
              <a:lnSpc>
                <a:spcPts val="1000"/>
              </a:lnSpc>
              <a:spcBef>
                <a:spcPts val="37"/>
              </a:spcBef>
            </a:pPr>
            <a:endParaRPr sz="1000" dirty="0"/>
          </a:p>
          <a:p>
            <a:pPr marL="12700" marR="12700" indent="0">
              <a:lnSpc>
                <a:spcPct val="117400"/>
              </a:lnSpc>
            </a:pPr>
            <a:r>
              <a:rPr sz="2050" spc="30" dirty="0">
                <a:solidFill>
                  <a:srgbClr val="000072"/>
                </a:solidFill>
                <a:latin typeface="Arial"/>
                <a:cs typeface="Arial"/>
              </a:rPr>
              <a:t>Audio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0" dirty="0">
                <a:solidFill>
                  <a:srgbClr val="000072"/>
                </a:solidFill>
                <a:latin typeface="Arial"/>
                <a:cs typeface="Arial"/>
              </a:rPr>
              <a:t>formats</a:t>
            </a:r>
            <a:r>
              <a:rPr sz="2050" spc="12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55" dirty="0">
                <a:solidFill>
                  <a:srgbClr val="000072"/>
                </a:solidFill>
                <a:latin typeface="Arial"/>
                <a:cs typeface="Arial"/>
              </a:rPr>
              <a:t>sup</a:t>
            </a:r>
            <a:r>
              <a:rPr sz="2050" spc="0" dirty="0">
                <a:solidFill>
                  <a:srgbClr val="000072"/>
                </a:solidFill>
                <a:latin typeface="Arial"/>
                <a:cs typeface="Arial"/>
              </a:rPr>
              <a:t>ported</a:t>
            </a:r>
            <a:r>
              <a:rPr sz="2050" spc="12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80" dirty="0">
                <a:solidFill>
                  <a:srgbClr val="000072"/>
                </a:solidFill>
                <a:latin typeface="Arial"/>
                <a:cs typeface="Arial"/>
              </a:rPr>
              <a:t>de</a:t>
            </a:r>
            <a:r>
              <a:rPr sz="2050" spc="-25" dirty="0">
                <a:solidFill>
                  <a:srgbClr val="000072"/>
                </a:solidFill>
                <a:latin typeface="Arial"/>
                <a:cs typeface="Arial"/>
              </a:rPr>
              <a:t>p</a:t>
            </a:r>
            <a:r>
              <a:rPr sz="2050" spc="-80" dirty="0">
                <a:solidFill>
                  <a:srgbClr val="000072"/>
                </a:solidFill>
                <a:latin typeface="Arial"/>
                <a:cs typeface="Arial"/>
              </a:rPr>
              <a:t>end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60" dirty="0">
                <a:solidFill>
                  <a:srgbClr val="000072"/>
                </a:solidFill>
                <a:latin typeface="Arial"/>
                <a:cs typeface="Arial"/>
              </a:rPr>
              <a:t>on</a:t>
            </a:r>
            <a:r>
              <a:rPr sz="2050" spc="114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0" dirty="0">
                <a:solidFill>
                  <a:srgbClr val="000072"/>
                </a:solidFill>
                <a:latin typeface="Arial"/>
                <a:cs typeface="Arial"/>
              </a:rPr>
              <a:t>the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0" dirty="0">
                <a:solidFill>
                  <a:srgbClr val="000072"/>
                </a:solidFill>
                <a:latin typeface="Arial"/>
                <a:cs typeface="Arial"/>
              </a:rPr>
              <a:t>br</a:t>
            </a:r>
            <a:r>
              <a:rPr sz="2050" spc="-60" dirty="0">
                <a:solidFill>
                  <a:srgbClr val="000072"/>
                </a:solidFill>
                <a:latin typeface="Arial"/>
                <a:cs typeface="Arial"/>
              </a:rPr>
              <a:t>o</a:t>
            </a:r>
            <a:r>
              <a:rPr sz="2050" spc="-105" dirty="0">
                <a:solidFill>
                  <a:srgbClr val="000072"/>
                </a:solidFill>
                <a:latin typeface="Arial"/>
                <a:cs typeface="Arial"/>
              </a:rPr>
              <a:t>ws</a:t>
            </a:r>
            <a:r>
              <a:rPr sz="2050" spc="-35" dirty="0">
                <a:solidFill>
                  <a:srgbClr val="000072"/>
                </a:solidFill>
                <a:latin typeface="Arial"/>
                <a:cs typeface="Arial"/>
              </a:rPr>
              <a:t>er. </a:t>
            </a:r>
            <a:r>
              <a:rPr sz="2050" spc="-2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100" dirty="0">
                <a:solidFill>
                  <a:srgbClr val="000072"/>
                </a:solidFill>
                <a:latin typeface="Arial"/>
                <a:cs typeface="Arial"/>
              </a:rPr>
              <a:t>But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</a:rPr>
              <a:t>.ogg</a:t>
            </a:r>
            <a:r>
              <a:rPr sz="2050" spc="-150" dirty="0">
                <a:solidFill>
                  <a:srgbClr val="000072"/>
                </a:solidFill>
                <a:latin typeface="Arial"/>
                <a:cs typeface="Arial"/>
              </a:rPr>
              <a:t>,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</a:rPr>
              <a:t>.mp3</a:t>
            </a:r>
            <a:r>
              <a:rPr sz="2050" spc="-150" dirty="0">
                <a:solidFill>
                  <a:srgbClr val="000072"/>
                </a:solidFill>
                <a:latin typeface="Arial"/>
                <a:cs typeface="Arial"/>
              </a:rPr>
              <a:t>, </a:t>
            </a:r>
            <a:r>
              <a:rPr sz="2050" spc="-35" dirty="0">
                <a:solidFill>
                  <a:srgbClr val="000072"/>
                </a:solidFill>
                <a:latin typeface="Arial"/>
                <a:cs typeface="Arial"/>
              </a:rPr>
              <a:t>and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</a:rPr>
              <a:t>.wav</a:t>
            </a:r>
            <a:r>
              <a:rPr sz="2050" spc="-545" dirty="0">
                <a:solidFill>
                  <a:srgbClr val="000072"/>
                </a:solidFill>
                <a:latin typeface="Courier New"/>
                <a:cs typeface="Courier New"/>
              </a:rPr>
              <a:t> </a:t>
            </a:r>
            <a:r>
              <a:rPr sz="2050" spc="-70" dirty="0">
                <a:solidFill>
                  <a:srgbClr val="000072"/>
                </a:solidFill>
                <a:latin typeface="Arial"/>
                <a:cs typeface="Arial"/>
              </a:rPr>
              <a:t>are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65" dirty="0">
                <a:solidFill>
                  <a:srgbClr val="000072"/>
                </a:solidFill>
                <a:latin typeface="Arial"/>
                <a:cs typeface="Arial"/>
              </a:rPr>
              <a:t>li</a:t>
            </a:r>
            <a:r>
              <a:rPr sz="2050" spc="95" dirty="0">
                <a:solidFill>
                  <a:srgbClr val="000072"/>
                </a:solidFill>
                <a:latin typeface="Arial"/>
                <a:cs typeface="Arial"/>
              </a:rPr>
              <a:t>k</a:t>
            </a:r>
            <a:r>
              <a:rPr sz="2050" spc="-20" dirty="0">
                <a:solidFill>
                  <a:srgbClr val="000072"/>
                </a:solidFill>
                <a:latin typeface="Arial"/>
                <a:cs typeface="Arial"/>
              </a:rPr>
              <a:t>ely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55" dirty="0">
                <a:solidFill>
                  <a:srgbClr val="000072"/>
                </a:solidFill>
                <a:latin typeface="Arial"/>
                <a:cs typeface="Arial"/>
              </a:rPr>
              <a:t>to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55" dirty="0">
                <a:solidFill>
                  <a:srgbClr val="000072"/>
                </a:solidFill>
                <a:latin typeface="Arial"/>
                <a:cs typeface="Arial"/>
              </a:rPr>
              <a:t>b</a:t>
            </a:r>
            <a:r>
              <a:rPr sz="2050" spc="-229" dirty="0">
                <a:solidFill>
                  <a:srgbClr val="000072"/>
                </a:solidFill>
                <a:latin typeface="Arial"/>
                <a:cs typeface="Arial"/>
              </a:rPr>
              <a:t>e</a:t>
            </a:r>
            <a:r>
              <a:rPr sz="2050" spc="114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55" dirty="0">
                <a:solidFill>
                  <a:srgbClr val="000072"/>
                </a:solidFill>
                <a:latin typeface="Arial"/>
                <a:cs typeface="Arial"/>
              </a:rPr>
              <a:t>sup</a:t>
            </a:r>
            <a:r>
              <a:rPr sz="2050" spc="0" dirty="0">
                <a:solidFill>
                  <a:srgbClr val="000072"/>
                </a:solidFill>
                <a:latin typeface="Arial"/>
                <a:cs typeface="Arial"/>
              </a:rPr>
              <a:t>ported. </a:t>
            </a:r>
            <a:r>
              <a:rPr sz="2050" spc="-2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0" dirty="0">
                <a:solidFill>
                  <a:srgbClr val="000072"/>
                </a:solidFill>
                <a:latin typeface="Arial"/>
                <a:cs typeface="Arial"/>
              </a:rPr>
              <a:t>Y</a:t>
            </a:r>
            <a:r>
              <a:rPr sz="2050" spc="-60" dirty="0">
                <a:solidFill>
                  <a:srgbClr val="000072"/>
                </a:solidFill>
                <a:latin typeface="Arial"/>
                <a:cs typeface="Arial"/>
              </a:rPr>
              <a:t>ou</a:t>
            </a:r>
            <a:r>
              <a:rPr sz="2050" spc="114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80" dirty="0">
                <a:solidFill>
                  <a:srgbClr val="000072"/>
                </a:solidFill>
                <a:latin typeface="Arial"/>
                <a:cs typeface="Arial"/>
              </a:rPr>
              <a:t>can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20" dirty="0">
                <a:solidFill>
                  <a:srgbClr val="000072"/>
                </a:solidFill>
                <a:latin typeface="Arial"/>
                <a:cs typeface="Arial"/>
              </a:rPr>
              <a:t>include</a:t>
            </a:r>
            <a:r>
              <a:rPr sz="2050" spc="12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40" dirty="0">
                <a:solidFill>
                  <a:srgbClr val="000072"/>
                </a:solidFill>
                <a:latin typeface="Arial"/>
                <a:cs typeface="Arial"/>
              </a:rPr>
              <a:t>alternati</a:t>
            </a:r>
            <a:r>
              <a:rPr sz="2050" spc="0" dirty="0">
                <a:solidFill>
                  <a:srgbClr val="000072"/>
                </a:solidFill>
                <a:latin typeface="Arial"/>
                <a:cs typeface="Arial"/>
              </a:rPr>
              <a:t>v</a:t>
            </a:r>
            <a:r>
              <a:rPr sz="2050" spc="-229" dirty="0">
                <a:solidFill>
                  <a:srgbClr val="000072"/>
                </a:solidFill>
                <a:latin typeface="Arial"/>
                <a:cs typeface="Arial"/>
              </a:rPr>
              <a:t>e</a:t>
            </a:r>
            <a:r>
              <a:rPr sz="2050" spc="-114" dirty="0">
                <a:solidFill>
                  <a:srgbClr val="000072"/>
                </a:solidFill>
                <a:latin typeface="Arial"/>
                <a:cs typeface="Arial"/>
              </a:rPr>
              <a:t> formats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90" dirty="0">
                <a:solidFill>
                  <a:srgbClr val="000072"/>
                </a:solidFill>
                <a:latin typeface="Arial"/>
                <a:cs typeface="Arial"/>
              </a:rPr>
              <a:t>with</a:t>
            </a:r>
            <a:r>
              <a:rPr sz="2050" spc="12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0" dirty="0">
                <a:solidFill>
                  <a:srgbClr val="000072"/>
                </a:solidFill>
                <a:latin typeface="Arial"/>
                <a:cs typeface="Arial"/>
              </a:rPr>
              <a:t>the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</a:rPr>
              <a:t>source</a:t>
            </a:r>
            <a:r>
              <a:rPr sz="2050" spc="-545" dirty="0">
                <a:solidFill>
                  <a:srgbClr val="000072"/>
                </a:solidFill>
                <a:latin typeface="Courier New"/>
                <a:cs typeface="Courier New"/>
              </a:rPr>
              <a:t> </a:t>
            </a:r>
            <a:r>
              <a:rPr sz="2050" spc="-90" dirty="0">
                <a:solidFill>
                  <a:srgbClr val="000072"/>
                </a:solidFill>
                <a:latin typeface="Arial"/>
                <a:cs typeface="Arial"/>
              </a:rPr>
              <a:t>eleme</a:t>
            </a:r>
            <a:r>
              <a:rPr sz="2050" spc="-150" dirty="0">
                <a:solidFill>
                  <a:srgbClr val="000072"/>
                </a:solidFill>
                <a:latin typeface="Arial"/>
                <a:cs typeface="Arial"/>
              </a:rPr>
              <a:t>n</a:t>
            </a:r>
            <a:r>
              <a:rPr sz="2050" spc="110" dirty="0">
                <a:solidFill>
                  <a:srgbClr val="000072"/>
                </a:solidFill>
                <a:latin typeface="Arial"/>
                <a:cs typeface="Arial"/>
              </a:rPr>
              <a:t>t:</a:t>
            </a:r>
            <a:endParaRPr sz="2050" dirty="0">
              <a:latin typeface="Arial"/>
              <a:cs typeface="Arial"/>
            </a:endParaRPr>
          </a:p>
          <a:p>
            <a:pPr>
              <a:lnSpc>
                <a:spcPts val="1400"/>
              </a:lnSpc>
              <a:spcBef>
                <a:spcPts val="65"/>
              </a:spcBef>
            </a:pPr>
            <a:endParaRPr sz="1400" dirty="0"/>
          </a:p>
          <a:p>
            <a:pPr marL="12700">
              <a:lnSpc>
                <a:spcPct val="100000"/>
              </a:lnSpc>
              <a:tabLst>
                <a:tab pos="2326640" algn="l"/>
              </a:tabLst>
            </a:pP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</a:rPr>
              <a:t>&lt;audio</a:t>
            </a:r>
            <a:r>
              <a:rPr sz="2050" spc="540" dirty="0">
                <a:solidFill>
                  <a:srgbClr val="000072"/>
                </a:solidFill>
                <a:latin typeface="Courier New"/>
                <a:cs typeface="Courier New"/>
              </a:rPr>
              <a:t> </a:t>
            </a:r>
            <a:r>
              <a:rPr sz="2050" i="1" spc="30" dirty="0">
                <a:solidFill>
                  <a:srgbClr val="000072"/>
                </a:solidFill>
                <a:latin typeface="Arial"/>
                <a:cs typeface="Arial"/>
              </a:rPr>
              <a:t>attributes	</a:t>
            </a: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</a:rPr>
              <a:t>&gt; &lt;source src="</a:t>
            </a:r>
            <a:r>
              <a:rPr sz="2050" spc="-545" dirty="0">
                <a:solidFill>
                  <a:srgbClr val="000072"/>
                </a:solidFill>
                <a:latin typeface="Courier New"/>
                <a:cs typeface="Courier New"/>
              </a:rPr>
              <a:t> </a:t>
            </a:r>
            <a:r>
              <a:rPr sz="2050" i="1" spc="0" dirty="0">
                <a:solidFill>
                  <a:srgbClr val="000072"/>
                </a:solidFill>
                <a:latin typeface="Arial"/>
                <a:cs typeface="Arial"/>
              </a:rPr>
              <a:t>file</a:t>
            </a: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</a:rPr>
              <a:t>.ogg" /&gt;</a:t>
            </a:r>
            <a:endParaRPr sz="2050" dirty="0">
              <a:latin typeface="Courier New"/>
              <a:cs typeface="Courier New"/>
            </a:endParaRPr>
          </a:p>
          <a:p>
            <a:pPr marL="976630">
              <a:lnSpc>
                <a:spcPct val="100000"/>
              </a:lnSpc>
              <a:spcBef>
                <a:spcPts val="425"/>
              </a:spcBef>
              <a:tabLst>
                <a:tab pos="4705985" algn="l"/>
              </a:tabLst>
            </a:pP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</a:rPr>
              <a:t>&lt;source src="</a:t>
            </a:r>
            <a:r>
              <a:rPr sz="2050" spc="-545" dirty="0">
                <a:solidFill>
                  <a:srgbClr val="000072"/>
                </a:solidFill>
                <a:latin typeface="Courier New"/>
                <a:cs typeface="Courier New"/>
              </a:rPr>
              <a:t> </a:t>
            </a:r>
            <a:r>
              <a:rPr sz="2050" i="1" spc="0" dirty="0">
                <a:solidFill>
                  <a:srgbClr val="000072"/>
                </a:solidFill>
                <a:latin typeface="Arial"/>
                <a:cs typeface="Arial"/>
              </a:rPr>
              <a:t>file</a:t>
            </a: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</a:rPr>
              <a:t>.mp3" /&gt;	...</a:t>
            </a:r>
            <a:endParaRPr sz="2050" dirty="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425"/>
              </a:spcBef>
            </a:pP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</a:rPr>
              <a:t>&lt;/audio&gt;</a:t>
            </a:r>
            <a:endParaRPr sz="2050" dirty="0">
              <a:latin typeface="Courier New"/>
              <a:cs typeface="Courier New"/>
            </a:endParaRPr>
          </a:p>
          <a:p>
            <a:pPr>
              <a:lnSpc>
                <a:spcPts val="1400"/>
              </a:lnSpc>
              <a:spcBef>
                <a:spcPts val="65"/>
              </a:spcBef>
            </a:pPr>
            <a:endParaRPr sz="1400" dirty="0"/>
          </a:p>
          <a:p>
            <a:pPr marL="12700">
              <a:lnSpc>
                <a:spcPct val="100000"/>
              </a:lnSpc>
            </a:pPr>
            <a:r>
              <a:rPr sz="2050" spc="175" dirty="0">
                <a:solidFill>
                  <a:srgbClr val="000072"/>
                </a:solidFill>
                <a:latin typeface="Arial"/>
                <a:cs typeface="Arial"/>
              </a:rPr>
              <a:t>A</a:t>
            </a:r>
            <a:r>
              <a:rPr sz="2050" spc="114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0" dirty="0">
                <a:solidFill>
                  <a:srgbClr val="000072"/>
                </a:solidFill>
                <a:latin typeface="Arial"/>
                <a:cs typeface="Arial"/>
              </a:rPr>
              <a:t>br</a:t>
            </a:r>
            <a:r>
              <a:rPr sz="2050" spc="-55" dirty="0">
                <a:solidFill>
                  <a:srgbClr val="000072"/>
                </a:solidFill>
                <a:latin typeface="Arial"/>
                <a:cs typeface="Arial"/>
              </a:rPr>
              <a:t>o</a:t>
            </a:r>
            <a:r>
              <a:rPr sz="2050" spc="-80" dirty="0">
                <a:solidFill>
                  <a:srgbClr val="000072"/>
                </a:solidFill>
                <a:latin typeface="Arial"/>
                <a:cs typeface="Arial"/>
              </a:rPr>
              <a:t>wser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85" dirty="0">
                <a:solidFill>
                  <a:srgbClr val="000072"/>
                </a:solidFill>
                <a:latin typeface="Arial"/>
                <a:cs typeface="Arial"/>
              </a:rPr>
              <a:t>will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0" dirty="0">
                <a:solidFill>
                  <a:srgbClr val="000072"/>
                </a:solidFill>
                <a:latin typeface="Arial"/>
                <a:cs typeface="Arial"/>
              </a:rPr>
              <a:t>pl</a:t>
            </a:r>
            <a:r>
              <a:rPr sz="2050" spc="-55" dirty="0">
                <a:solidFill>
                  <a:srgbClr val="000072"/>
                </a:solidFill>
                <a:latin typeface="Arial"/>
                <a:cs typeface="Arial"/>
              </a:rPr>
              <a:t>a</a:t>
            </a:r>
            <a:r>
              <a:rPr sz="2050" spc="60" dirty="0">
                <a:solidFill>
                  <a:srgbClr val="000072"/>
                </a:solidFill>
                <a:latin typeface="Arial"/>
                <a:cs typeface="Arial"/>
              </a:rPr>
              <a:t>y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0" dirty="0">
                <a:solidFill>
                  <a:srgbClr val="000072"/>
                </a:solidFill>
                <a:latin typeface="Arial"/>
                <a:cs typeface="Arial"/>
              </a:rPr>
              <a:t>the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40" dirty="0">
                <a:solidFill>
                  <a:srgbClr val="000072"/>
                </a:solidFill>
                <a:latin typeface="Arial"/>
                <a:cs typeface="Arial"/>
              </a:rPr>
              <a:t>1st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55" dirty="0">
                <a:solidFill>
                  <a:srgbClr val="000072"/>
                </a:solidFill>
                <a:latin typeface="Arial"/>
                <a:cs typeface="Arial"/>
              </a:rPr>
              <a:t>sup</a:t>
            </a:r>
            <a:r>
              <a:rPr sz="2050" spc="0" dirty="0">
                <a:solidFill>
                  <a:srgbClr val="000072"/>
                </a:solidFill>
                <a:latin typeface="Arial"/>
                <a:cs typeface="Arial"/>
              </a:rPr>
              <a:t>ported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25" dirty="0">
                <a:solidFill>
                  <a:srgbClr val="000072"/>
                </a:solidFill>
                <a:latin typeface="Arial"/>
                <a:cs typeface="Arial"/>
              </a:rPr>
              <a:t>format.</a:t>
            </a:r>
            <a:endParaRPr sz="2050" dirty="0">
              <a:latin typeface="Arial"/>
              <a:cs typeface="Arial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E4496F-A694-4630-B4C7-281C17E174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(C) Prof. Paul Wang - CS Kent University, Pravin Pawar - SUNY Korea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244090">
              <a:lnSpc>
                <a:spcPct val="100000"/>
              </a:lnSpc>
            </a:pPr>
            <a:r>
              <a:rPr sz="2950" b="1" spc="125" dirty="0">
                <a:solidFill>
                  <a:srgbClr val="B20000"/>
                </a:solidFill>
                <a:latin typeface="Arial"/>
                <a:cs typeface="Arial"/>
              </a:rPr>
              <a:t>Pl</a:t>
            </a:r>
            <a:r>
              <a:rPr sz="2950" b="1" spc="55" dirty="0">
                <a:solidFill>
                  <a:srgbClr val="B20000"/>
                </a:solidFill>
                <a:latin typeface="Arial"/>
                <a:cs typeface="Arial"/>
              </a:rPr>
              <a:t>a</a:t>
            </a:r>
            <a:r>
              <a:rPr sz="2950" b="1" spc="30" dirty="0">
                <a:solidFill>
                  <a:srgbClr val="B20000"/>
                </a:solidFill>
                <a:latin typeface="Arial"/>
                <a:cs typeface="Arial"/>
              </a:rPr>
              <a:t>ying</a:t>
            </a:r>
            <a:r>
              <a:rPr sz="2950" b="1" spc="300" dirty="0">
                <a:solidFill>
                  <a:srgbClr val="B20000"/>
                </a:solidFill>
                <a:latin typeface="Arial"/>
                <a:cs typeface="Arial"/>
              </a:rPr>
              <a:t> </a:t>
            </a:r>
            <a:r>
              <a:rPr sz="2950" b="1" spc="80" dirty="0">
                <a:solidFill>
                  <a:srgbClr val="B20000"/>
                </a:solidFill>
                <a:latin typeface="Arial"/>
                <a:cs typeface="Arial"/>
              </a:rPr>
              <a:t>Video</a:t>
            </a:r>
            <a:endParaRPr sz="295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000" spc="204" dirty="0">
                <a:solidFill>
                  <a:srgbClr val="000072"/>
                </a:solidFill>
                <a:latin typeface="Arial"/>
                <a:cs typeface="Arial"/>
              </a:rPr>
              <a:t>More </a:t>
            </a:r>
            <a:r>
              <a:rPr sz="1000" spc="-7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000" spc="275" dirty="0">
                <a:solidFill>
                  <a:srgbClr val="000072"/>
                </a:solidFill>
                <a:latin typeface="Arial"/>
                <a:cs typeface="Arial"/>
              </a:rPr>
              <a:t>HTML5-</a:t>
            </a:r>
            <a:fld id="{81D60167-4931-47E6-BA6A-407CBD079E47}" type="slidenum">
              <a:rPr sz="1000" spc="140" dirty="0" smtClean="0">
                <a:solidFill>
                  <a:srgbClr val="000072"/>
                </a:solidFill>
                <a:latin typeface="Arial"/>
                <a:cs typeface="Arial"/>
              </a:rPr>
              <a:t>6</a:t>
            </a:fld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340191" y="1727151"/>
            <a:ext cx="7448550" cy="470154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74955" marR="121920" indent="-262890">
              <a:lnSpc>
                <a:spcPct val="118900"/>
              </a:lnSpc>
              <a:buClr>
                <a:srgbClr val="000072"/>
              </a:buClr>
              <a:buFont typeface="Arial"/>
              <a:buChar char="•"/>
              <a:tabLst>
                <a:tab pos="274955" algn="l"/>
              </a:tabLst>
            </a:pPr>
            <a:r>
              <a:rPr sz="2050" spc="175" dirty="0">
                <a:solidFill>
                  <a:srgbClr val="000072"/>
                </a:solidFill>
                <a:latin typeface="Arial"/>
                <a:cs typeface="Arial"/>
              </a:rPr>
              <a:t>A</a:t>
            </a:r>
            <a:r>
              <a:rPr sz="2050" spc="114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30" dirty="0">
                <a:solidFill>
                  <a:srgbClr val="000072"/>
                </a:solidFill>
                <a:latin typeface="Arial"/>
                <a:cs typeface="Arial"/>
              </a:rPr>
              <a:t>video</a:t>
            </a:r>
            <a:r>
              <a:rPr sz="2050" spc="12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55" dirty="0">
                <a:solidFill>
                  <a:srgbClr val="000072"/>
                </a:solidFill>
                <a:latin typeface="Arial"/>
                <a:cs typeface="Arial"/>
              </a:rPr>
              <a:t>is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14" dirty="0">
                <a:solidFill>
                  <a:srgbClr val="000072"/>
                </a:solidFill>
                <a:latin typeface="Arial"/>
                <a:cs typeface="Arial"/>
              </a:rPr>
              <a:t>a</a:t>
            </a:r>
            <a:r>
              <a:rPr sz="2050" spc="114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35" dirty="0">
                <a:solidFill>
                  <a:srgbClr val="000072"/>
                </a:solidFill>
                <a:latin typeface="Arial"/>
                <a:cs typeface="Arial"/>
              </a:rPr>
              <a:t>sequence</a:t>
            </a:r>
            <a:r>
              <a:rPr sz="2050" spc="12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30" dirty="0">
                <a:solidFill>
                  <a:srgbClr val="000072"/>
                </a:solidFill>
                <a:latin typeface="Arial"/>
                <a:cs typeface="Arial"/>
              </a:rPr>
              <a:t>of</a:t>
            </a:r>
            <a:r>
              <a:rPr sz="2050" spc="114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90" dirty="0">
                <a:solidFill>
                  <a:srgbClr val="000072"/>
                </a:solidFill>
                <a:latin typeface="Arial"/>
                <a:cs typeface="Arial"/>
              </a:rPr>
              <a:t>images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5" dirty="0">
                <a:solidFill>
                  <a:srgbClr val="000072"/>
                </a:solidFill>
                <a:latin typeface="Arial"/>
                <a:cs typeface="Arial"/>
              </a:rPr>
              <a:t>d</a:t>
            </a:r>
            <a:r>
              <a:rPr sz="2050" spc="-55" dirty="0">
                <a:solidFill>
                  <a:srgbClr val="000072"/>
                </a:solidFill>
                <a:latin typeface="Arial"/>
                <a:cs typeface="Arial"/>
              </a:rPr>
              <a:t>is</a:t>
            </a:r>
            <a:r>
              <a:rPr sz="2050" spc="-5" dirty="0">
                <a:solidFill>
                  <a:srgbClr val="000072"/>
                </a:solidFill>
                <a:latin typeface="Arial"/>
                <a:cs typeface="Arial"/>
              </a:rPr>
              <a:t>p</a:t>
            </a:r>
            <a:r>
              <a:rPr sz="2050" spc="0" dirty="0">
                <a:solidFill>
                  <a:srgbClr val="000072"/>
                </a:solidFill>
                <a:latin typeface="Arial"/>
                <a:cs typeface="Arial"/>
              </a:rPr>
              <a:t>l</a:t>
            </a:r>
            <a:r>
              <a:rPr sz="2050" spc="-55" dirty="0">
                <a:solidFill>
                  <a:srgbClr val="000072"/>
                </a:solidFill>
                <a:latin typeface="Arial"/>
                <a:cs typeface="Arial"/>
              </a:rPr>
              <a:t>a</a:t>
            </a:r>
            <a:r>
              <a:rPr sz="2050" spc="0" dirty="0">
                <a:solidFill>
                  <a:srgbClr val="000072"/>
                </a:solidFill>
                <a:latin typeface="Arial"/>
                <a:cs typeface="Arial"/>
              </a:rPr>
              <a:t>y</a:t>
            </a:r>
            <a:r>
              <a:rPr sz="2050" spc="-114" dirty="0">
                <a:solidFill>
                  <a:srgbClr val="000072"/>
                </a:solidFill>
                <a:latin typeface="Arial"/>
                <a:cs typeface="Arial"/>
              </a:rPr>
              <a:t>ed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55" dirty="0">
                <a:solidFill>
                  <a:srgbClr val="000072"/>
                </a:solidFill>
                <a:latin typeface="Arial"/>
                <a:cs typeface="Arial"/>
              </a:rPr>
              <a:t>in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114" dirty="0">
                <a:solidFill>
                  <a:srgbClr val="000072"/>
                </a:solidFill>
                <a:latin typeface="Arial"/>
                <a:cs typeface="Arial"/>
              </a:rPr>
              <a:t>r</a:t>
            </a:r>
            <a:r>
              <a:rPr sz="2050" spc="0" dirty="0">
                <a:solidFill>
                  <a:srgbClr val="000072"/>
                </a:solidFill>
                <a:latin typeface="Arial"/>
                <a:cs typeface="Arial"/>
              </a:rPr>
              <a:t>apid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14" dirty="0">
                <a:solidFill>
                  <a:srgbClr val="000072"/>
                </a:solidFill>
                <a:latin typeface="Arial"/>
                <a:cs typeface="Arial"/>
              </a:rPr>
              <a:t>succession</a:t>
            </a:r>
            <a:r>
              <a:rPr sz="2050" spc="-6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85" dirty="0">
                <a:solidFill>
                  <a:srgbClr val="000072"/>
                </a:solidFill>
                <a:latin typeface="Arial"/>
                <a:cs typeface="Arial"/>
              </a:rPr>
              <a:t>that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55" dirty="0">
                <a:solidFill>
                  <a:srgbClr val="000072"/>
                </a:solidFill>
                <a:latin typeface="Arial"/>
                <a:cs typeface="Arial"/>
              </a:rPr>
              <a:t>is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0" dirty="0">
                <a:solidFill>
                  <a:srgbClr val="000072"/>
                </a:solidFill>
                <a:latin typeface="Arial"/>
                <a:cs typeface="Arial"/>
              </a:rPr>
              <a:t>usually</a:t>
            </a:r>
            <a:r>
              <a:rPr sz="2050" spc="12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85" dirty="0">
                <a:solidFill>
                  <a:srgbClr val="000072"/>
                </a:solidFill>
                <a:latin typeface="Arial"/>
                <a:cs typeface="Arial"/>
              </a:rPr>
              <a:t>also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0" dirty="0">
                <a:solidFill>
                  <a:srgbClr val="000072"/>
                </a:solidFill>
                <a:latin typeface="Arial"/>
                <a:cs typeface="Arial"/>
              </a:rPr>
              <a:t>pl</a:t>
            </a:r>
            <a:r>
              <a:rPr sz="2050" spc="-55" dirty="0">
                <a:solidFill>
                  <a:srgbClr val="000072"/>
                </a:solidFill>
                <a:latin typeface="Arial"/>
                <a:cs typeface="Arial"/>
              </a:rPr>
              <a:t>a</a:t>
            </a:r>
            <a:r>
              <a:rPr sz="2050" spc="5" dirty="0">
                <a:solidFill>
                  <a:srgbClr val="000072"/>
                </a:solidFill>
                <a:latin typeface="Arial"/>
                <a:cs typeface="Arial"/>
              </a:rPr>
              <a:t>y</a:t>
            </a:r>
            <a:r>
              <a:rPr sz="2050" spc="-114" dirty="0">
                <a:solidFill>
                  <a:srgbClr val="000072"/>
                </a:solidFill>
                <a:latin typeface="Arial"/>
                <a:cs typeface="Arial"/>
              </a:rPr>
              <a:t>ed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55" dirty="0">
                <a:solidFill>
                  <a:srgbClr val="000072"/>
                </a:solidFill>
                <a:latin typeface="Arial"/>
                <a:cs typeface="Arial"/>
              </a:rPr>
              <a:t>in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65" dirty="0">
                <a:solidFill>
                  <a:srgbClr val="000072"/>
                </a:solidFill>
                <a:latin typeface="Arial"/>
                <a:cs typeface="Arial"/>
              </a:rPr>
              <a:t>syn</a:t>
            </a:r>
            <a:r>
              <a:rPr sz="2050" spc="-120" dirty="0">
                <a:solidFill>
                  <a:srgbClr val="000072"/>
                </a:solidFill>
                <a:latin typeface="Arial"/>
                <a:cs typeface="Arial"/>
              </a:rPr>
              <a:t>c</a:t>
            </a:r>
            <a:r>
              <a:rPr sz="2050" spc="0" dirty="0">
                <a:solidFill>
                  <a:srgbClr val="000072"/>
                </a:solidFill>
                <a:latin typeface="Arial"/>
                <a:cs typeface="Arial"/>
              </a:rPr>
              <a:t>hro</a:t>
            </a:r>
            <a:r>
              <a:rPr sz="2050" spc="-55" dirty="0">
                <a:solidFill>
                  <a:srgbClr val="000072"/>
                </a:solidFill>
                <a:latin typeface="Arial"/>
                <a:cs typeface="Arial"/>
              </a:rPr>
              <a:t>n</a:t>
            </a:r>
            <a:r>
              <a:rPr sz="2050" spc="60" dirty="0">
                <a:solidFill>
                  <a:srgbClr val="000072"/>
                </a:solidFill>
                <a:latin typeface="Arial"/>
                <a:cs typeface="Arial"/>
              </a:rPr>
              <a:t>y</a:t>
            </a:r>
            <a:r>
              <a:rPr sz="2050" spc="114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90" dirty="0">
                <a:solidFill>
                  <a:srgbClr val="000072"/>
                </a:solidFill>
                <a:latin typeface="Arial"/>
                <a:cs typeface="Arial"/>
              </a:rPr>
              <a:t>with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14" dirty="0">
                <a:solidFill>
                  <a:srgbClr val="000072"/>
                </a:solidFill>
                <a:latin typeface="Arial"/>
                <a:cs typeface="Arial"/>
              </a:rPr>
              <a:t>a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70" dirty="0">
                <a:solidFill>
                  <a:srgbClr val="000072"/>
                </a:solidFill>
                <a:latin typeface="Arial"/>
                <a:cs typeface="Arial"/>
              </a:rPr>
              <a:t>sound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30" dirty="0">
                <a:solidFill>
                  <a:srgbClr val="000072"/>
                </a:solidFill>
                <a:latin typeface="Arial"/>
                <a:cs typeface="Arial"/>
              </a:rPr>
              <a:t>stream.</a:t>
            </a:r>
            <a:endParaRPr sz="2050" dirty="0">
              <a:latin typeface="Arial"/>
              <a:cs typeface="Arial"/>
            </a:endParaRPr>
          </a:p>
          <a:p>
            <a:pPr>
              <a:lnSpc>
                <a:spcPts val="600"/>
              </a:lnSpc>
              <a:spcBef>
                <a:spcPts val="22"/>
              </a:spcBef>
              <a:buClr>
                <a:srgbClr val="000072"/>
              </a:buClr>
              <a:buFont typeface="Arial"/>
              <a:buChar char="•"/>
            </a:pPr>
            <a:endParaRPr sz="600" dirty="0"/>
          </a:p>
          <a:p>
            <a:pPr>
              <a:lnSpc>
                <a:spcPts val="1000"/>
              </a:lnSpc>
              <a:buClr>
                <a:srgbClr val="000072"/>
              </a:buClr>
              <a:buFont typeface="Arial"/>
              <a:buChar char="•"/>
            </a:pPr>
            <a:endParaRPr sz="1000" dirty="0"/>
          </a:p>
          <a:p>
            <a:pPr marL="274955" indent="-262890">
              <a:lnSpc>
                <a:spcPct val="100000"/>
              </a:lnSpc>
              <a:buClr>
                <a:srgbClr val="000072"/>
              </a:buClr>
              <a:buFont typeface="Arial"/>
              <a:buChar char="•"/>
              <a:tabLst>
                <a:tab pos="274955" algn="l"/>
              </a:tabLst>
            </a:pPr>
            <a:r>
              <a:rPr sz="2050" spc="-85" dirty="0">
                <a:solidFill>
                  <a:srgbClr val="000072"/>
                </a:solidFill>
                <a:latin typeface="Arial"/>
                <a:cs typeface="Arial"/>
              </a:rPr>
              <a:t>F</a:t>
            </a:r>
            <a:r>
              <a:rPr sz="2050" spc="5" dirty="0">
                <a:solidFill>
                  <a:srgbClr val="000072"/>
                </a:solidFill>
                <a:latin typeface="Arial"/>
                <a:cs typeface="Arial"/>
              </a:rPr>
              <a:t>or</a:t>
            </a:r>
            <a:r>
              <a:rPr sz="2050" spc="114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10" dirty="0">
                <a:solidFill>
                  <a:srgbClr val="000072"/>
                </a:solidFill>
                <a:latin typeface="Arial"/>
                <a:cs typeface="Arial"/>
              </a:rPr>
              <a:t>sm</a:t>
            </a:r>
            <a:r>
              <a:rPr sz="2050" spc="-40" dirty="0">
                <a:solidFill>
                  <a:srgbClr val="000072"/>
                </a:solidFill>
                <a:latin typeface="Arial"/>
                <a:cs typeface="Arial"/>
              </a:rPr>
              <a:t>o</a:t>
            </a:r>
            <a:r>
              <a:rPr sz="2050" spc="35" dirty="0">
                <a:solidFill>
                  <a:srgbClr val="000072"/>
                </a:solidFill>
                <a:latin typeface="Arial"/>
                <a:cs typeface="Arial"/>
              </a:rPr>
              <a:t>oth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15" dirty="0">
                <a:solidFill>
                  <a:srgbClr val="000072"/>
                </a:solidFill>
                <a:latin typeface="Arial"/>
                <a:cs typeface="Arial"/>
              </a:rPr>
              <a:t>motion,</a:t>
            </a:r>
            <a:r>
              <a:rPr sz="2050" spc="12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14" dirty="0">
                <a:solidFill>
                  <a:srgbClr val="000072"/>
                </a:solidFill>
                <a:latin typeface="Arial"/>
                <a:cs typeface="Arial"/>
              </a:rPr>
              <a:t>a</a:t>
            </a:r>
            <a:r>
              <a:rPr sz="2050" spc="114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i="1" spc="55" dirty="0">
                <a:solidFill>
                  <a:srgbClr val="000072"/>
                </a:solidFill>
                <a:latin typeface="Arial"/>
                <a:cs typeface="Arial"/>
              </a:rPr>
              <a:t>f</a:t>
            </a:r>
            <a:r>
              <a:rPr sz="2050" i="1" spc="75" dirty="0">
                <a:solidFill>
                  <a:srgbClr val="000072"/>
                </a:solidFill>
                <a:latin typeface="Arial"/>
                <a:cs typeface="Arial"/>
              </a:rPr>
              <a:t>r</a:t>
            </a:r>
            <a:r>
              <a:rPr sz="2050" i="1" spc="-110" dirty="0">
                <a:solidFill>
                  <a:srgbClr val="000072"/>
                </a:solidFill>
                <a:latin typeface="Arial"/>
                <a:cs typeface="Arial"/>
              </a:rPr>
              <a:t>ame</a:t>
            </a:r>
            <a:r>
              <a:rPr sz="2050" i="1" spc="17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i="1" spc="70" dirty="0">
                <a:solidFill>
                  <a:srgbClr val="000072"/>
                </a:solidFill>
                <a:latin typeface="Arial"/>
                <a:cs typeface="Arial"/>
              </a:rPr>
              <a:t>r</a:t>
            </a:r>
            <a:r>
              <a:rPr sz="2050" i="1" spc="-60" dirty="0">
                <a:solidFill>
                  <a:srgbClr val="000072"/>
                </a:solidFill>
                <a:latin typeface="Arial"/>
                <a:cs typeface="Arial"/>
              </a:rPr>
              <a:t>ate</a:t>
            </a:r>
            <a:r>
              <a:rPr sz="2050" i="1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14" dirty="0">
                <a:solidFill>
                  <a:srgbClr val="000072"/>
                </a:solidFill>
                <a:latin typeface="Arial"/>
                <a:cs typeface="Arial"/>
              </a:rPr>
              <a:t>close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55" dirty="0">
                <a:solidFill>
                  <a:srgbClr val="000072"/>
                </a:solidFill>
                <a:latin typeface="Arial"/>
                <a:cs typeface="Arial"/>
              </a:rPr>
              <a:t>to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14" dirty="0">
                <a:solidFill>
                  <a:srgbClr val="000072"/>
                </a:solidFill>
                <a:latin typeface="Arial"/>
                <a:cs typeface="Arial"/>
              </a:rPr>
              <a:t>30</a:t>
            </a:r>
            <a:r>
              <a:rPr sz="2050" spc="114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55" dirty="0">
                <a:solidFill>
                  <a:srgbClr val="000072"/>
                </a:solidFill>
                <a:latin typeface="Arial"/>
                <a:cs typeface="Arial"/>
              </a:rPr>
              <a:t>fps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55" dirty="0">
                <a:solidFill>
                  <a:srgbClr val="000072"/>
                </a:solidFill>
                <a:latin typeface="Arial"/>
                <a:cs typeface="Arial"/>
              </a:rPr>
              <a:t>is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00" dirty="0">
                <a:solidFill>
                  <a:srgbClr val="000072"/>
                </a:solidFill>
                <a:latin typeface="Arial"/>
                <a:cs typeface="Arial"/>
              </a:rPr>
              <a:t>needed.</a:t>
            </a:r>
            <a:endParaRPr sz="2050" dirty="0">
              <a:latin typeface="Arial"/>
              <a:cs typeface="Arial"/>
            </a:endParaRPr>
          </a:p>
          <a:p>
            <a:pPr>
              <a:lnSpc>
                <a:spcPts val="1100"/>
              </a:lnSpc>
              <a:spcBef>
                <a:spcPts val="57"/>
              </a:spcBef>
              <a:buClr>
                <a:srgbClr val="000072"/>
              </a:buClr>
              <a:buFont typeface="Arial"/>
              <a:buChar char="•"/>
            </a:pPr>
            <a:endParaRPr sz="1100" dirty="0"/>
          </a:p>
          <a:p>
            <a:pPr marL="274955" marR="815975" indent="-262890">
              <a:lnSpc>
                <a:spcPct val="118900"/>
              </a:lnSpc>
              <a:buClr>
                <a:srgbClr val="000072"/>
              </a:buClr>
              <a:buFont typeface="Arial"/>
              <a:buChar char="•"/>
              <a:tabLst>
                <a:tab pos="274955" algn="l"/>
                <a:tab pos="5615305" algn="l"/>
              </a:tabLst>
            </a:pPr>
            <a:r>
              <a:rPr sz="2050" spc="65" dirty="0">
                <a:solidFill>
                  <a:srgbClr val="000072"/>
                </a:solidFill>
                <a:latin typeface="Arial"/>
                <a:cs typeface="Arial"/>
              </a:rPr>
              <a:t>Digital</a:t>
            </a:r>
            <a:r>
              <a:rPr sz="2050" spc="12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30" dirty="0">
                <a:solidFill>
                  <a:srgbClr val="000072"/>
                </a:solidFill>
                <a:latin typeface="Arial"/>
                <a:cs typeface="Arial"/>
              </a:rPr>
              <a:t>video</a:t>
            </a:r>
            <a:r>
              <a:rPr sz="2050" spc="12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0" dirty="0">
                <a:solidFill>
                  <a:srgbClr val="000072"/>
                </a:solidFill>
                <a:latin typeface="Arial"/>
                <a:cs typeface="Arial"/>
              </a:rPr>
              <a:t>formats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20" dirty="0">
                <a:solidFill>
                  <a:srgbClr val="000072"/>
                </a:solidFill>
                <a:latin typeface="Arial"/>
                <a:cs typeface="Arial"/>
              </a:rPr>
              <a:t>include</a:t>
            </a:r>
            <a:r>
              <a:rPr sz="2050" spc="12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25" dirty="0">
                <a:solidFill>
                  <a:srgbClr val="000072"/>
                </a:solidFill>
                <a:latin typeface="Arial"/>
                <a:cs typeface="Arial"/>
              </a:rPr>
              <a:t>D</a:t>
            </a:r>
            <a:r>
              <a:rPr sz="2050" spc="90" dirty="0">
                <a:solidFill>
                  <a:srgbClr val="000072"/>
                </a:solidFill>
                <a:latin typeface="Arial"/>
                <a:cs typeface="Arial"/>
              </a:rPr>
              <a:t>VD,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30" dirty="0">
                <a:solidFill>
                  <a:srgbClr val="000072"/>
                </a:solidFill>
                <a:latin typeface="Arial"/>
                <a:cs typeface="Arial"/>
              </a:rPr>
              <a:t>Blu-r</a:t>
            </a:r>
            <a:r>
              <a:rPr sz="2050" spc="-10" dirty="0">
                <a:solidFill>
                  <a:srgbClr val="000072"/>
                </a:solidFill>
                <a:latin typeface="Arial"/>
                <a:cs typeface="Arial"/>
              </a:rPr>
              <a:t>a</a:t>
            </a:r>
            <a:r>
              <a:rPr sz="2050" spc="60" dirty="0">
                <a:solidFill>
                  <a:srgbClr val="000072"/>
                </a:solidFill>
                <a:latin typeface="Arial"/>
                <a:cs typeface="Arial"/>
              </a:rPr>
              <a:t>y	,</a:t>
            </a:r>
            <a:r>
              <a:rPr sz="2050" spc="114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110" dirty="0">
                <a:solidFill>
                  <a:srgbClr val="000072"/>
                </a:solidFill>
                <a:latin typeface="Arial"/>
                <a:cs typeface="Arial"/>
              </a:rPr>
              <a:t>HDTV,</a:t>
            </a:r>
            <a:r>
              <a:rPr sz="2050" spc="5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25" dirty="0">
                <a:solidFill>
                  <a:srgbClr val="000072"/>
                </a:solidFill>
                <a:latin typeface="Arial"/>
                <a:cs typeface="Arial"/>
              </a:rPr>
              <a:t>D</a:t>
            </a:r>
            <a:r>
              <a:rPr sz="2050" spc="114" dirty="0">
                <a:solidFill>
                  <a:srgbClr val="000072"/>
                </a:solidFill>
                <a:latin typeface="Arial"/>
                <a:cs typeface="Arial"/>
              </a:rPr>
              <a:t>V</a:t>
            </a:r>
            <a:r>
              <a:rPr sz="2050" spc="25" dirty="0">
                <a:solidFill>
                  <a:srgbClr val="000072"/>
                </a:solidFill>
                <a:latin typeface="Arial"/>
                <a:cs typeface="Arial"/>
              </a:rPr>
              <a:t>CP</a:t>
            </a:r>
            <a:r>
              <a:rPr sz="2050" spc="-30" dirty="0">
                <a:solidFill>
                  <a:srgbClr val="000072"/>
                </a:solidFill>
                <a:latin typeface="Arial"/>
                <a:cs typeface="Arial"/>
              </a:rPr>
              <a:t>R</a:t>
            </a:r>
            <a:r>
              <a:rPr sz="2050" spc="125" dirty="0">
                <a:solidFill>
                  <a:srgbClr val="000072"/>
                </a:solidFill>
                <a:latin typeface="Arial"/>
                <a:cs typeface="Arial"/>
              </a:rPr>
              <a:t>O/HD,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25" dirty="0">
                <a:solidFill>
                  <a:srgbClr val="000072"/>
                </a:solidFill>
                <a:latin typeface="Arial"/>
                <a:cs typeface="Arial"/>
              </a:rPr>
              <a:t>D</a:t>
            </a:r>
            <a:r>
              <a:rPr sz="2050" spc="114" dirty="0">
                <a:solidFill>
                  <a:srgbClr val="000072"/>
                </a:solidFill>
                <a:latin typeface="Arial"/>
                <a:cs typeface="Arial"/>
              </a:rPr>
              <a:t>V</a:t>
            </a:r>
            <a:r>
              <a:rPr sz="2050" spc="130" dirty="0">
                <a:solidFill>
                  <a:srgbClr val="000072"/>
                </a:solidFill>
                <a:latin typeface="Arial"/>
                <a:cs typeface="Arial"/>
              </a:rPr>
              <a:t>CAM/HDCAM,</a:t>
            </a:r>
            <a:r>
              <a:rPr sz="2050" spc="12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35" dirty="0">
                <a:solidFill>
                  <a:srgbClr val="000072"/>
                </a:solidFill>
                <a:latin typeface="Arial"/>
                <a:cs typeface="Arial"/>
              </a:rPr>
              <a:t>and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65" dirty="0">
                <a:solidFill>
                  <a:srgbClr val="000072"/>
                </a:solidFill>
                <a:latin typeface="Arial"/>
                <a:cs typeface="Arial"/>
              </a:rPr>
              <a:t>so</a:t>
            </a:r>
            <a:r>
              <a:rPr sz="2050" spc="114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40" dirty="0">
                <a:solidFill>
                  <a:srgbClr val="000072"/>
                </a:solidFill>
                <a:latin typeface="Arial"/>
                <a:cs typeface="Arial"/>
              </a:rPr>
              <a:t>on.</a:t>
            </a:r>
            <a:endParaRPr sz="2050" dirty="0">
              <a:latin typeface="Arial"/>
              <a:cs typeface="Arial"/>
            </a:endParaRPr>
          </a:p>
          <a:p>
            <a:pPr>
              <a:lnSpc>
                <a:spcPts val="1100"/>
              </a:lnSpc>
              <a:spcBef>
                <a:spcPts val="57"/>
              </a:spcBef>
              <a:buClr>
                <a:srgbClr val="000072"/>
              </a:buClr>
              <a:buFont typeface="Arial"/>
              <a:buChar char="•"/>
            </a:pPr>
            <a:endParaRPr sz="1100" dirty="0"/>
          </a:p>
          <a:p>
            <a:pPr marL="274955" marR="262890" indent="-262890">
              <a:lnSpc>
                <a:spcPct val="118900"/>
              </a:lnSpc>
              <a:buClr>
                <a:srgbClr val="000072"/>
              </a:buClr>
              <a:buFont typeface="Arial"/>
              <a:buChar char="•"/>
              <a:tabLst>
                <a:tab pos="274955" algn="l"/>
              </a:tabLst>
            </a:pPr>
            <a:r>
              <a:rPr sz="2050" spc="175" dirty="0">
                <a:solidFill>
                  <a:srgbClr val="000072"/>
                </a:solidFill>
                <a:latin typeface="Arial"/>
                <a:cs typeface="Arial"/>
              </a:rPr>
              <a:t>A</a:t>
            </a:r>
            <a:r>
              <a:rPr sz="2050" spc="114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30" dirty="0">
                <a:solidFill>
                  <a:srgbClr val="000072"/>
                </a:solidFill>
                <a:latin typeface="Arial"/>
                <a:cs typeface="Arial"/>
              </a:rPr>
              <a:t>video</a:t>
            </a:r>
            <a:r>
              <a:rPr sz="2050" spc="12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0" dirty="0">
                <a:solidFill>
                  <a:srgbClr val="000072"/>
                </a:solidFill>
                <a:latin typeface="Arial"/>
                <a:cs typeface="Arial"/>
              </a:rPr>
              <a:t>file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20" dirty="0">
                <a:solidFill>
                  <a:srgbClr val="000072"/>
                </a:solidFill>
                <a:latin typeface="Arial"/>
                <a:cs typeface="Arial"/>
              </a:rPr>
              <a:t>for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0" dirty="0">
                <a:solidFill>
                  <a:srgbClr val="000072"/>
                </a:solidFill>
                <a:latin typeface="Arial"/>
                <a:cs typeface="Arial"/>
              </a:rPr>
              <a:t>the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5" dirty="0">
                <a:solidFill>
                  <a:srgbClr val="000072"/>
                </a:solidFill>
                <a:latin typeface="Arial"/>
                <a:cs typeface="Arial"/>
              </a:rPr>
              <a:t>W</a:t>
            </a:r>
            <a:r>
              <a:rPr sz="2050" spc="-114" dirty="0">
                <a:solidFill>
                  <a:srgbClr val="000072"/>
                </a:solidFill>
                <a:latin typeface="Arial"/>
                <a:cs typeface="Arial"/>
              </a:rPr>
              <a:t>eb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40" dirty="0">
                <a:solidFill>
                  <a:srgbClr val="000072"/>
                </a:solidFill>
                <a:latin typeface="Arial"/>
                <a:cs typeface="Arial"/>
              </a:rPr>
              <a:t>usual</a:t>
            </a:r>
            <a:r>
              <a:rPr sz="2050" spc="85" dirty="0">
                <a:solidFill>
                  <a:srgbClr val="000072"/>
                </a:solidFill>
                <a:latin typeface="Arial"/>
                <a:cs typeface="Arial"/>
              </a:rPr>
              <a:t>ly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60" dirty="0">
                <a:solidFill>
                  <a:srgbClr val="000072"/>
                </a:solidFill>
                <a:latin typeface="Arial"/>
                <a:cs typeface="Arial"/>
              </a:rPr>
              <a:t>supplies</a:t>
            </a:r>
            <a:r>
              <a:rPr sz="2050" spc="12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30" dirty="0">
                <a:solidFill>
                  <a:srgbClr val="000072"/>
                </a:solidFill>
                <a:latin typeface="Arial"/>
                <a:cs typeface="Arial"/>
              </a:rPr>
              <a:t>video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30" dirty="0">
                <a:solidFill>
                  <a:srgbClr val="000072"/>
                </a:solidFill>
                <a:latin typeface="Arial"/>
                <a:cs typeface="Arial"/>
              </a:rPr>
              <a:t>tra</a:t>
            </a:r>
            <a:r>
              <a:rPr sz="2050" spc="-15" dirty="0">
                <a:solidFill>
                  <a:srgbClr val="000072"/>
                </a:solidFill>
                <a:latin typeface="Arial"/>
                <a:cs typeface="Arial"/>
              </a:rPr>
              <a:t>c</a:t>
            </a:r>
            <a:r>
              <a:rPr sz="2050" spc="-55" dirty="0">
                <a:solidFill>
                  <a:srgbClr val="000072"/>
                </a:solidFill>
                <a:latin typeface="Arial"/>
                <a:cs typeface="Arial"/>
              </a:rPr>
              <a:t>ks,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20" dirty="0">
                <a:solidFill>
                  <a:srgbClr val="000072"/>
                </a:solidFill>
                <a:latin typeface="Arial"/>
                <a:cs typeface="Arial"/>
              </a:rPr>
              <a:t>audio</a:t>
            </a:r>
            <a:r>
              <a:rPr sz="2050" spc="-1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30" dirty="0">
                <a:solidFill>
                  <a:srgbClr val="000072"/>
                </a:solidFill>
                <a:latin typeface="Arial"/>
                <a:cs typeface="Arial"/>
              </a:rPr>
              <a:t>tra</a:t>
            </a:r>
            <a:r>
              <a:rPr sz="2050" spc="-15" dirty="0">
                <a:solidFill>
                  <a:srgbClr val="000072"/>
                </a:solidFill>
                <a:latin typeface="Arial"/>
                <a:cs typeface="Arial"/>
              </a:rPr>
              <a:t>c</a:t>
            </a:r>
            <a:r>
              <a:rPr sz="2050" spc="-55" dirty="0">
                <a:solidFill>
                  <a:srgbClr val="000072"/>
                </a:solidFill>
                <a:latin typeface="Arial"/>
                <a:cs typeface="Arial"/>
              </a:rPr>
              <a:t>ks,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35" dirty="0">
                <a:solidFill>
                  <a:srgbClr val="000072"/>
                </a:solidFill>
                <a:latin typeface="Arial"/>
                <a:cs typeface="Arial"/>
              </a:rPr>
              <a:t>and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0" dirty="0">
                <a:solidFill>
                  <a:srgbClr val="000072"/>
                </a:solidFill>
                <a:latin typeface="Arial"/>
                <a:cs typeface="Arial"/>
              </a:rPr>
              <a:t>metadata. </a:t>
            </a:r>
            <a:r>
              <a:rPr sz="2050" spc="-21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60" dirty="0">
                <a:solidFill>
                  <a:srgbClr val="000072"/>
                </a:solidFill>
                <a:latin typeface="Arial"/>
                <a:cs typeface="Arial"/>
              </a:rPr>
              <a:t>T</a:t>
            </a:r>
            <a:r>
              <a:rPr sz="2050" spc="-40" dirty="0">
                <a:solidFill>
                  <a:srgbClr val="000072"/>
                </a:solidFill>
                <a:latin typeface="Arial"/>
                <a:cs typeface="Arial"/>
              </a:rPr>
              <a:t>ra</a:t>
            </a:r>
            <a:r>
              <a:rPr sz="2050" spc="-105" dirty="0">
                <a:solidFill>
                  <a:srgbClr val="000072"/>
                </a:solidFill>
                <a:latin typeface="Arial"/>
                <a:cs typeface="Arial"/>
              </a:rPr>
              <a:t>c</a:t>
            </a:r>
            <a:r>
              <a:rPr sz="2050" spc="-85" dirty="0">
                <a:solidFill>
                  <a:srgbClr val="000072"/>
                </a:solidFill>
                <a:latin typeface="Arial"/>
                <a:cs typeface="Arial"/>
              </a:rPr>
              <a:t>ks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55" dirty="0">
                <a:solidFill>
                  <a:srgbClr val="000072"/>
                </a:solidFill>
                <a:latin typeface="Arial"/>
                <a:cs typeface="Arial"/>
              </a:rPr>
              <a:t>in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14" dirty="0">
                <a:solidFill>
                  <a:srgbClr val="000072"/>
                </a:solidFill>
                <a:latin typeface="Arial"/>
                <a:cs typeface="Arial"/>
              </a:rPr>
              <a:t>a</a:t>
            </a:r>
            <a:r>
              <a:rPr sz="2050" spc="114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30" dirty="0">
                <a:solidFill>
                  <a:srgbClr val="000072"/>
                </a:solidFill>
                <a:latin typeface="Arial"/>
                <a:cs typeface="Arial"/>
              </a:rPr>
              <a:t>video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0" dirty="0">
                <a:solidFill>
                  <a:srgbClr val="000072"/>
                </a:solidFill>
                <a:latin typeface="Arial"/>
                <a:cs typeface="Arial"/>
              </a:rPr>
              <a:t>file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80" dirty="0">
                <a:solidFill>
                  <a:srgbClr val="000072"/>
                </a:solidFill>
                <a:latin typeface="Arial"/>
                <a:cs typeface="Arial"/>
              </a:rPr>
              <a:t>can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85" dirty="0">
                <a:solidFill>
                  <a:srgbClr val="000072"/>
                </a:solidFill>
                <a:latin typeface="Arial"/>
                <a:cs typeface="Arial"/>
              </a:rPr>
              <a:t>also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55" dirty="0">
                <a:solidFill>
                  <a:srgbClr val="000072"/>
                </a:solidFill>
                <a:latin typeface="Arial"/>
                <a:cs typeface="Arial"/>
              </a:rPr>
              <a:t>b</a:t>
            </a:r>
            <a:r>
              <a:rPr sz="2050" spc="-229" dirty="0">
                <a:solidFill>
                  <a:srgbClr val="000072"/>
                </a:solidFill>
                <a:latin typeface="Arial"/>
                <a:cs typeface="Arial"/>
              </a:rPr>
              <a:t>e</a:t>
            </a:r>
            <a:r>
              <a:rPr sz="2050" spc="-114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50" dirty="0">
                <a:solidFill>
                  <a:srgbClr val="000072"/>
                </a:solidFill>
                <a:latin typeface="Arial"/>
                <a:cs typeface="Arial"/>
              </a:rPr>
              <a:t>organized</a:t>
            </a:r>
            <a:r>
              <a:rPr sz="2050" spc="12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30" dirty="0">
                <a:solidFill>
                  <a:srgbClr val="000072"/>
                </a:solidFill>
                <a:latin typeface="Arial"/>
                <a:cs typeface="Arial"/>
              </a:rPr>
              <a:t>i</a:t>
            </a:r>
            <a:r>
              <a:rPr sz="2050" spc="20" dirty="0">
                <a:solidFill>
                  <a:srgbClr val="000072"/>
                </a:solidFill>
                <a:latin typeface="Arial"/>
                <a:cs typeface="Arial"/>
              </a:rPr>
              <a:t>n</a:t>
            </a:r>
            <a:r>
              <a:rPr sz="2050" spc="55" dirty="0">
                <a:solidFill>
                  <a:srgbClr val="000072"/>
                </a:solidFill>
                <a:latin typeface="Arial"/>
                <a:cs typeface="Arial"/>
              </a:rPr>
              <a:t>to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75" dirty="0">
                <a:solidFill>
                  <a:srgbClr val="000072"/>
                </a:solidFill>
                <a:latin typeface="Arial"/>
                <a:cs typeface="Arial"/>
              </a:rPr>
              <a:t>c</a:t>
            </a:r>
            <a:r>
              <a:rPr sz="2050" spc="-30" dirty="0">
                <a:solidFill>
                  <a:srgbClr val="000072"/>
                </a:solidFill>
                <a:latin typeface="Arial"/>
                <a:cs typeface="Arial"/>
              </a:rPr>
              <a:t>hapters</a:t>
            </a:r>
            <a:r>
              <a:rPr sz="2050" spc="12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85" dirty="0">
                <a:solidFill>
                  <a:srgbClr val="000072"/>
                </a:solidFill>
                <a:latin typeface="Arial"/>
                <a:cs typeface="Arial"/>
              </a:rPr>
              <a:t>that</a:t>
            </a:r>
            <a:endParaRPr sz="2050" dirty="0">
              <a:latin typeface="Arial"/>
              <a:cs typeface="Arial"/>
            </a:endParaRPr>
          </a:p>
          <a:p>
            <a:pPr>
              <a:lnSpc>
                <a:spcPts val="1100"/>
              </a:lnSpc>
              <a:spcBef>
                <a:spcPts val="57"/>
              </a:spcBef>
              <a:buClr>
                <a:srgbClr val="000072"/>
              </a:buClr>
              <a:buFont typeface="Arial"/>
              <a:buChar char="•"/>
            </a:pPr>
            <a:endParaRPr sz="1100" dirty="0"/>
          </a:p>
          <a:p>
            <a:pPr marL="274955" marR="12700" indent="-262890">
              <a:lnSpc>
                <a:spcPct val="118900"/>
              </a:lnSpc>
              <a:buClr>
                <a:srgbClr val="000072"/>
              </a:buClr>
              <a:buFont typeface="Arial"/>
              <a:buChar char="•"/>
              <a:tabLst>
                <a:tab pos="274955" algn="l"/>
              </a:tabLst>
            </a:pPr>
            <a:r>
              <a:rPr sz="2050" spc="-80" dirty="0">
                <a:solidFill>
                  <a:srgbClr val="000072"/>
                </a:solidFill>
                <a:latin typeface="Arial"/>
                <a:cs typeface="Arial"/>
              </a:rPr>
              <a:t>can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55" dirty="0">
                <a:solidFill>
                  <a:srgbClr val="000072"/>
                </a:solidFill>
                <a:latin typeface="Arial"/>
                <a:cs typeface="Arial"/>
              </a:rPr>
              <a:t>b</a:t>
            </a:r>
            <a:r>
              <a:rPr sz="2050" spc="-229" dirty="0">
                <a:solidFill>
                  <a:srgbClr val="000072"/>
                </a:solidFill>
                <a:latin typeface="Arial"/>
                <a:cs typeface="Arial"/>
              </a:rPr>
              <a:t>e</a:t>
            </a:r>
            <a:r>
              <a:rPr sz="2050" spc="114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10" dirty="0">
                <a:solidFill>
                  <a:srgbClr val="000072"/>
                </a:solidFill>
                <a:latin typeface="Arial"/>
                <a:cs typeface="Arial"/>
              </a:rPr>
              <a:t>ac</a:t>
            </a:r>
            <a:r>
              <a:rPr sz="2050" spc="-165" dirty="0">
                <a:solidFill>
                  <a:srgbClr val="000072"/>
                </a:solidFill>
                <a:latin typeface="Arial"/>
                <a:cs typeface="Arial"/>
              </a:rPr>
              <a:t>cessed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35" dirty="0">
                <a:solidFill>
                  <a:srgbClr val="000072"/>
                </a:solidFill>
                <a:latin typeface="Arial"/>
                <a:cs typeface="Arial"/>
              </a:rPr>
              <a:t>and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0" dirty="0">
                <a:solidFill>
                  <a:srgbClr val="000072"/>
                </a:solidFill>
                <a:latin typeface="Arial"/>
                <a:cs typeface="Arial"/>
              </a:rPr>
              <a:t>pl</a:t>
            </a:r>
            <a:r>
              <a:rPr sz="2050" spc="-55" dirty="0">
                <a:solidFill>
                  <a:srgbClr val="000072"/>
                </a:solidFill>
                <a:latin typeface="Arial"/>
                <a:cs typeface="Arial"/>
              </a:rPr>
              <a:t>a</a:t>
            </a:r>
            <a:r>
              <a:rPr sz="2050" spc="5" dirty="0">
                <a:solidFill>
                  <a:srgbClr val="000072"/>
                </a:solidFill>
                <a:latin typeface="Arial"/>
                <a:cs typeface="Arial"/>
              </a:rPr>
              <a:t>y</a:t>
            </a:r>
            <a:r>
              <a:rPr sz="2050" spc="-114" dirty="0">
                <a:solidFill>
                  <a:srgbClr val="000072"/>
                </a:solidFill>
                <a:latin typeface="Arial"/>
                <a:cs typeface="Arial"/>
              </a:rPr>
              <a:t>ed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30" dirty="0">
                <a:solidFill>
                  <a:srgbClr val="000072"/>
                </a:solidFill>
                <a:latin typeface="Arial"/>
                <a:cs typeface="Arial"/>
              </a:rPr>
              <a:t>direct</a:t>
            </a:r>
            <a:r>
              <a:rPr sz="2050" spc="20" dirty="0">
                <a:solidFill>
                  <a:srgbClr val="000072"/>
                </a:solidFill>
                <a:latin typeface="Arial"/>
                <a:cs typeface="Arial"/>
              </a:rPr>
              <a:t>l</a:t>
            </a:r>
            <a:r>
              <a:rPr sz="2050" spc="-110" dirty="0">
                <a:solidFill>
                  <a:srgbClr val="000072"/>
                </a:solidFill>
                <a:latin typeface="Arial"/>
                <a:cs typeface="Arial"/>
              </a:rPr>
              <a:t>y</a:t>
            </a:r>
            <a:r>
              <a:rPr sz="2050" spc="0" dirty="0">
                <a:solidFill>
                  <a:srgbClr val="000072"/>
                </a:solidFill>
                <a:latin typeface="Arial"/>
                <a:cs typeface="Arial"/>
              </a:rPr>
              <a:t>. </a:t>
            </a:r>
            <a:r>
              <a:rPr sz="2050" spc="-22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30" dirty="0">
                <a:solidFill>
                  <a:srgbClr val="000072"/>
                </a:solidFill>
                <a:latin typeface="Arial"/>
                <a:cs typeface="Arial"/>
              </a:rPr>
              <a:t>Su</a:t>
            </a:r>
            <a:r>
              <a:rPr sz="2050" spc="-160" dirty="0">
                <a:solidFill>
                  <a:srgbClr val="000072"/>
                </a:solidFill>
                <a:latin typeface="Arial"/>
                <a:cs typeface="Arial"/>
              </a:rPr>
              <a:t>c</a:t>
            </a:r>
            <a:r>
              <a:rPr sz="2050" spc="0" dirty="0">
                <a:solidFill>
                  <a:srgbClr val="000072"/>
                </a:solidFill>
                <a:latin typeface="Arial"/>
                <a:cs typeface="Arial"/>
              </a:rPr>
              <a:t>h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60" dirty="0">
                <a:solidFill>
                  <a:srgbClr val="000072"/>
                </a:solidFill>
                <a:latin typeface="Arial"/>
                <a:cs typeface="Arial"/>
              </a:rPr>
              <a:t>f</a:t>
            </a:r>
            <a:r>
              <a:rPr sz="2050" spc="45" dirty="0">
                <a:solidFill>
                  <a:srgbClr val="000072"/>
                </a:solidFill>
                <a:latin typeface="Arial"/>
                <a:cs typeface="Arial"/>
              </a:rPr>
              <a:t>i</a:t>
            </a:r>
            <a:r>
              <a:rPr sz="2050" spc="-114" dirty="0">
                <a:solidFill>
                  <a:srgbClr val="000072"/>
                </a:solidFill>
                <a:latin typeface="Arial"/>
                <a:cs typeface="Arial"/>
              </a:rPr>
              <a:t>les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70" dirty="0">
                <a:solidFill>
                  <a:srgbClr val="000072"/>
                </a:solidFill>
                <a:latin typeface="Arial"/>
                <a:cs typeface="Arial"/>
              </a:rPr>
              <a:t>are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25" dirty="0">
                <a:solidFill>
                  <a:srgbClr val="000072"/>
                </a:solidFill>
                <a:latin typeface="Arial"/>
                <a:cs typeface="Arial"/>
              </a:rPr>
              <a:t>kn</a:t>
            </a:r>
            <a:r>
              <a:rPr sz="2050" spc="-80" dirty="0">
                <a:solidFill>
                  <a:srgbClr val="000072"/>
                </a:solidFill>
                <a:latin typeface="Arial"/>
                <a:cs typeface="Arial"/>
              </a:rPr>
              <a:t>o</a:t>
            </a:r>
            <a:r>
              <a:rPr sz="2050" spc="0" dirty="0">
                <a:solidFill>
                  <a:srgbClr val="000072"/>
                </a:solidFill>
                <a:latin typeface="Arial"/>
                <a:cs typeface="Arial"/>
              </a:rPr>
              <a:t>wn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65" dirty="0">
                <a:solidFill>
                  <a:srgbClr val="000072"/>
                </a:solidFill>
                <a:latin typeface="Arial"/>
                <a:cs typeface="Arial"/>
              </a:rPr>
              <a:t>as</a:t>
            </a:r>
            <a:r>
              <a:rPr sz="2050" spc="-9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i="1" spc="-90" dirty="0">
                <a:solidFill>
                  <a:srgbClr val="000072"/>
                </a:solidFill>
                <a:latin typeface="Arial"/>
                <a:cs typeface="Arial"/>
              </a:rPr>
              <a:t>vid</a:t>
            </a:r>
            <a:r>
              <a:rPr sz="2050" i="1" spc="-305" dirty="0">
                <a:solidFill>
                  <a:srgbClr val="000072"/>
                </a:solidFill>
                <a:latin typeface="Arial"/>
                <a:cs typeface="Arial"/>
              </a:rPr>
              <a:t>e</a:t>
            </a:r>
            <a:r>
              <a:rPr sz="2050" i="1" spc="-95" dirty="0">
                <a:solidFill>
                  <a:srgbClr val="000072"/>
                </a:solidFill>
                <a:latin typeface="Arial"/>
                <a:cs typeface="Arial"/>
              </a:rPr>
              <a:t>o</a:t>
            </a:r>
            <a:r>
              <a:rPr sz="2050" i="1" spc="17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i="1" spc="-195" dirty="0">
                <a:solidFill>
                  <a:srgbClr val="000072"/>
                </a:solidFill>
                <a:latin typeface="Arial"/>
                <a:cs typeface="Arial"/>
              </a:rPr>
              <a:t>c</a:t>
            </a:r>
            <a:r>
              <a:rPr sz="2050" i="1" spc="-10" dirty="0">
                <a:solidFill>
                  <a:srgbClr val="000072"/>
                </a:solidFill>
                <a:latin typeface="Arial"/>
                <a:cs typeface="Arial"/>
              </a:rPr>
              <a:t>ontainers</a:t>
            </a:r>
            <a:r>
              <a:rPr sz="2050" i="1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35" dirty="0">
                <a:solidFill>
                  <a:srgbClr val="000072"/>
                </a:solidFill>
                <a:latin typeface="Arial"/>
                <a:cs typeface="Arial"/>
              </a:rPr>
              <a:t>and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15" dirty="0">
                <a:solidFill>
                  <a:srgbClr val="000072"/>
                </a:solidFill>
                <a:latin typeface="Arial"/>
                <a:cs typeface="Arial"/>
              </a:rPr>
              <a:t>they</a:t>
            </a:r>
            <a:r>
              <a:rPr sz="2050" spc="12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45" dirty="0">
                <a:solidFill>
                  <a:srgbClr val="000072"/>
                </a:solidFill>
                <a:latin typeface="Arial"/>
                <a:cs typeface="Arial"/>
              </a:rPr>
              <a:t>foll</a:t>
            </a:r>
            <a:r>
              <a:rPr sz="2050" spc="-175" dirty="0">
                <a:solidFill>
                  <a:srgbClr val="000072"/>
                </a:solidFill>
                <a:latin typeface="Arial"/>
                <a:cs typeface="Arial"/>
              </a:rPr>
              <a:t>o</a:t>
            </a:r>
            <a:r>
              <a:rPr sz="2050" spc="0" dirty="0">
                <a:solidFill>
                  <a:srgbClr val="000072"/>
                </a:solidFill>
                <a:latin typeface="Arial"/>
                <a:cs typeface="Arial"/>
              </a:rPr>
              <a:t>w</a:t>
            </a:r>
            <a:r>
              <a:rPr sz="2050" spc="114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60" dirty="0">
                <a:solidFill>
                  <a:srgbClr val="000072"/>
                </a:solidFill>
                <a:latin typeface="Arial"/>
                <a:cs typeface="Arial"/>
              </a:rPr>
              <a:t>well-designed</a:t>
            </a:r>
            <a:r>
              <a:rPr sz="2050" spc="13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i="1" spc="-195" dirty="0">
                <a:solidFill>
                  <a:srgbClr val="000072"/>
                </a:solidFill>
                <a:latin typeface="Arial"/>
                <a:cs typeface="Arial"/>
              </a:rPr>
              <a:t>c</a:t>
            </a:r>
            <a:r>
              <a:rPr sz="2050" i="1" spc="15" dirty="0">
                <a:solidFill>
                  <a:srgbClr val="000072"/>
                </a:solidFill>
                <a:latin typeface="Arial"/>
                <a:cs typeface="Arial"/>
              </a:rPr>
              <a:t>ontainer</a:t>
            </a:r>
            <a:r>
              <a:rPr sz="2050" i="1" spc="1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i="1" spc="-10" dirty="0">
                <a:solidFill>
                  <a:srgbClr val="000072"/>
                </a:solidFill>
                <a:latin typeface="Arial"/>
                <a:cs typeface="Arial"/>
              </a:rPr>
              <a:t>formats</a:t>
            </a:r>
            <a:r>
              <a:rPr sz="2050" spc="0" dirty="0">
                <a:solidFill>
                  <a:srgbClr val="000072"/>
                </a:solidFill>
                <a:latin typeface="Arial"/>
                <a:cs typeface="Arial"/>
              </a:rPr>
              <a:t>,</a:t>
            </a:r>
            <a:r>
              <a:rPr sz="2050" spc="114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0" dirty="0">
                <a:solidFill>
                  <a:srgbClr val="000072"/>
                </a:solidFill>
                <a:latin typeface="Arial"/>
                <a:cs typeface="Arial"/>
              </a:rPr>
              <a:t>whi</a:t>
            </a:r>
            <a:r>
              <a:rPr sz="2050" spc="-55" dirty="0">
                <a:solidFill>
                  <a:srgbClr val="000072"/>
                </a:solidFill>
                <a:latin typeface="Arial"/>
                <a:cs typeface="Arial"/>
              </a:rPr>
              <a:t>c</a:t>
            </a:r>
            <a:r>
              <a:rPr sz="2050" spc="0" dirty="0">
                <a:solidFill>
                  <a:srgbClr val="000072"/>
                </a:solidFill>
                <a:latin typeface="Arial"/>
                <a:cs typeface="Arial"/>
              </a:rPr>
              <a:t>h</a:t>
            </a:r>
            <a:r>
              <a:rPr sz="2050" spc="114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14" dirty="0">
                <a:solidFill>
                  <a:srgbClr val="000072"/>
                </a:solidFill>
                <a:latin typeface="Arial"/>
                <a:cs typeface="Arial"/>
              </a:rPr>
              <a:t>g</a:t>
            </a:r>
            <a:r>
              <a:rPr sz="2050" spc="-175" dirty="0">
                <a:solidFill>
                  <a:srgbClr val="000072"/>
                </a:solidFill>
                <a:latin typeface="Arial"/>
                <a:cs typeface="Arial"/>
              </a:rPr>
              <a:t>o</a:t>
            </a:r>
            <a:r>
              <a:rPr sz="2050" spc="0" dirty="0">
                <a:solidFill>
                  <a:srgbClr val="000072"/>
                </a:solidFill>
                <a:latin typeface="Arial"/>
                <a:cs typeface="Arial"/>
              </a:rPr>
              <a:t>v</a:t>
            </a:r>
            <a:r>
              <a:rPr sz="2050" spc="-40" dirty="0">
                <a:solidFill>
                  <a:srgbClr val="000072"/>
                </a:solidFill>
                <a:latin typeface="Arial"/>
                <a:cs typeface="Arial"/>
              </a:rPr>
              <a:t>ern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110" dirty="0">
                <a:solidFill>
                  <a:srgbClr val="000072"/>
                </a:solidFill>
                <a:latin typeface="Arial"/>
                <a:cs typeface="Arial"/>
              </a:rPr>
              <a:t>th</a:t>
            </a:r>
            <a:r>
              <a:rPr sz="2050" spc="-229" dirty="0">
                <a:solidFill>
                  <a:srgbClr val="000072"/>
                </a:solidFill>
                <a:latin typeface="Arial"/>
                <a:cs typeface="Arial"/>
              </a:rPr>
              <a:t>e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30" dirty="0">
                <a:solidFill>
                  <a:srgbClr val="000072"/>
                </a:solidFill>
                <a:latin typeface="Arial"/>
                <a:cs typeface="Arial"/>
              </a:rPr>
              <a:t>i</a:t>
            </a:r>
            <a:r>
              <a:rPr sz="2050" spc="20" dirty="0">
                <a:solidFill>
                  <a:srgbClr val="000072"/>
                </a:solidFill>
                <a:latin typeface="Arial"/>
                <a:cs typeface="Arial"/>
              </a:rPr>
              <a:t>n</a:t>
            </a:r>
            <a:r>
              <a:rPr sz="2050" spc="15" dirty="0">
                <a:solidFill>
                  <a:srgbClr val="000072"/>
                </a:solidFill>
                <a:latin typeface="Arial"/>
                <a:cs typeface="Arial"/>
              </a:rPr>
              <a:t>ternal</a:t>
            </a:r>
            <a:r>
              <a:rPr sz="2050" spc="12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0" dirty="0">
                <a:solidFill>
                  <a:srgbClr val="000072"/>
                </a:solidFill>
                <a:latin typeface="Arial"/>
                <a:cs typeface="Arial"/>
              </a:rPr>
              <a:t>organization</a:t>
            </a:r>
            <a:r>
              <a:rPr sz="2050" spc="13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30" dirty="0">
                <a:solidFill>
                  <a:srgbClr val="000072"/>
                </a:solidFill>
                <a:latin typeface="Arial"/>
                <a:cs typeface="Arial"/>
              </a:rPr>
              <a:t>of</a:t>
            </a:r>
            <a:r>
              <a:rPr sz="2050" spc="114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14" dirty="0">
                <a:solidFill>
                  <a:srgbClr val="000072"/>
                </a:solidFill>
                <a:latin typeface="Arial"/>
                <a:cs typeface="Arial"/>
              </a:rPr>
              <a:t>a</a:t>
            </a:r>
            <a:r>
              <a:rPr sz="2050" spc="114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30" dirty="0">
                <a:solidFill>
                  <a:srgbClr val="000072"/>
                </a:solidFill>
                <a:latin typeface="Arial"/>
                <a:cs typeface="Arial"/>
              </a:rPr>
              <a:t>video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0" dirty="0">
                <a:solidFill>
                  <a:srgbClr val="000072"/>
                </a:solidFill>
                <a:latin typeface="Arial"/>
                <a:cs typeface="Arial"/>
              </a:rPr>
              <a:t>file.</a:t>
            </a:r>
            <a:endParaRPr sz="2050" dirty="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635149" y="3153594"/>
            <a:ext cx="307340" cy="17272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000" spc="380" dirty="0">
                <a:solidFill>
                  <a:srgbClr val="000072"/>
                </a:solidFill>
                <a:latin typeface="Arial"/>
                <a:cs typeface="Arial"/>
              </a:rPr>
              <a:t>TM</a:t>
            </a:r>
            <a:endParaRPr sz="1000">
              <a:latin typeface="Arial"/>
              <a:cs typeface="Arial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D1E45E2-CA98-4DB7-9D41-42857BBF68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(C) Prof. Paul Wang - CS Kent University, Pravin Pawar - SUNY Korea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938655">
              <a:lnSpc>
                <a:spcPct val="100000"/>
              </a:lnSpc>
            </a:pPr>
            <a:r>
              <a:rPr sz="2950" b="1" spc="80" dirty="0">
                <a:solidFill>
                  <a:srgbClr val="B20000"/>
                </a:solidFill>
                <a:latin typeface="Arial"/>
                <a:cs typeface="Arial"/>
              </a:rPr>
              <a:t>Video</a:t>
            </a:r>
            <a:r>
              <a:rPr sz="2950" b="1" spc="300" dirty="0">
                <a:solidFill>
                  <a:srgbClr val="B20000"/>
                </a:solidFill>
                <a:latin typeface="Arial"/>
                <a:cs typeface="Arial"/>
              </a:rPr>
              <a:t> </a:t>
            </a:r>
            <a:r>
              <a:rPr sz="2950" b="1" spc="55" dirty="0">
                <a:solidFill>
                  <a:srgbClr val="B20000"/>
                </a:solidFill>
                <a:latin typeface="Arial"/>
                <a:cs typeface="Arial"/>
              </a:rPr>
              <a:t>Co</a:t>
            </a:r>
            <a:r>
              <a:rPr sz="2950" b="1" spc="-40" dirty="0">
                <a:solidFill>
                  <a:srgbClr val="B20000"/>
                </a:solidFill>
                <a:latin typeface="Arial"/>
                <a:cs typeface="Arial"/>
              </a:rPr>
              <a:t>n</a:t>
            </a:r>
            <a:r>
              <a:rPr sz="2950" b="1" spc="25" dirty="0">
                <a:solidFill>
                  <a:srgbClr val="B20000"/>
                </a:solidFill>
                <a:latin typeface="Arial"/>
                <a:cs typeface="Arial"/>
              </a:rPr>
              <a:t>tainers</a:t>
            </a:r>
            <a:endParaRPr sz="295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000" spc="204" dirty="0">
                <a:solidFill>
                  <a:srgbClr val="000072"/>
                </a:solidFill>
                <a:latin typeface="Arial"/>
                <a:cs typeface="Arial"/>
              </a:rPr>
              <a:t>More </a:t>
            </a:r>
            <a:r>
              <a:rPr sz="1000" spc="-7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000" spc="275" dirty="0">
                <a:solidFill>
                  <a:srgbClr val="000072"/>
                </a:solidFill>
                <a:latin typeface="Arial"/>
                <a:cs typeface="Arial"/>
              </a:rPr>
              <a:t>HTML5-</a:t>
            </a:r>
            <a:fld id="{81D60167-4931-47E6-BA6A-407CBD079E47}" type="slidenum">
              <a:rPr sz="1000" spc="140" dirty="0" smtClean="0">
                <a:solidFill>
                  <a:srgbClr val="000072"/>
                </a:solidFill>
                <a:latin typeface="Arial"/>
                <a:cs typeface="Arial"/>
              </a:rPr>
              <a:t>7</a:t>
            </a:fld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340191" y="1681959"/>
            <a:ext cx="7588250" cy="525018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74955" marR="12700" indent="-262890">
              <a:lnSpc>
                <a:spcPct val="115500"/>
              </a:lnSpc>
              <a:buClr>
                <a:srgbClr val="000072"/>
              </a:buClr>
              <a:buFont typeface="Arial"/>
              <a:buChar char="•"/>
              <a:tabLst>
                <a:tab pos="274955" algn="l"/>
              </a:tabLst>
            </a:pPr>
            <a:r>
              <a:rPr sz="2050" spc="60" dirty="0">
                <a:solidFill>
                  <a:srgbClr val="000072"/>
                </a:solidFill>
                <a:latin typeface="Arial"/>
                <a:cs typeface="Arial"/>
              </a:rPr>
              <a:t>MPEG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30" dirty="0">
                <a:solidFill>
                  <a:srgbClr val="000072"/>
                </a:solidFill>
                <a:latin typeface="Arial"/>
                <a:cs typeface="Arial"/>
              </a:rPr>
              <a:t>4—A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20" dirty="0">
                <a:solidFill>
                  <a:srgbClr val="000072"/>
                </a:solidFill>
                <a:latin typeface="Arial"/>
                <a:cs typeface="Arial"/>
              </a:rPr>
              <a:t>suite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30" dirty="0">
                <a:solidFill>
                  <a:srgbClr val="000072"/>
                </a:solidFill>
                <a:latin typeface="Arial"/>
                <a:cs typeface="Arial"/>
              </a:rPr>
              <a:t>of</a:t>
            </a:r>
            <a:r>
              <a:rPr sz="2050" spc="114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0" dirty="0">
                <a:solidFill>
                  <a:srgbClr val="000072"/>
                </a:solidFill>
                <a:latin typeface="Arial"/>
                <a:cs typeface="Arial"/>
              </a:rPr>
              <a:t>standard</a:t>
            </a:r>
            <a:r>
              <a:rPr sz="2050" spc="12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20" dirty="0">
                <a:solidFill>
                  <a:srgbClr val="000072"/>
                </a:solidFill>
                <a:latin typeface="Arial"/>
                <a:cs typeface="Arial"/>
              </a:rPr>
              <a:t>audio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35" dirty="0">
                <a:solidFill>
                  <a:srgbClr val="000072"/>
                </a:solidFill>
                <a:latin typeface="Arial"/>
                <a:cs typeface="Arial"/>
              </a:rPr>
              <a:t>and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30" dirty="0">
                <a:solidFill>
                  <a:srgbClr val="000072"/>
                </a:solidFill>
                <a:latin typeface="Arial"/>
                <a:cs typeface="Arial"/>
              </a:rPr>
              <a:t>video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65" dirty="0">
                <a:solidFill>
                  <a:srgbClr val="000072"/>
                </a:solidFill>
                <a:latin typeface="Arial"/>
                <a:cs typeface="Arial"/>
              </a:rPr>
              <a:t>compression</a:t>
            </a:r>
            <a:r>
              <a:rPr sz="2050" spc="-35" dirty="0">
                <a:solidFill>
                  <a:srgbClr val="000072"/>
                </a:solidFill>
                <a:latin typeface="Arial"/>
                <a:cs typeface="Arial"/>
              </a:rPr>
              <a:t> formats</a:t>
            </a:r>
            <a:r>
              <a:rPr sz="2050" spc="8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20" dirty="0">
                <a:solidFill>
                  <a:srgbClr val="000072"/>
                </a:solidFill>
                <a:latin typeface="Arial"/>
                <a:cs typeface="Arial"/>
              </a:rPr>
              <a:t>from</a:t>
            </a:r>
            <a:r>
              <a:rPr sz="2050" spc="8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0" dirty="0">
                <a:solidFill>
                  <a:srgbClr val="000072"/>
                </a:solidFill>
                <a:latin typeface="Arial"/>
                <a:cs typeface="Arial"/>
              </a:rPr>
              <a:t>the</a:t>
            </a:r>
            <a:r>
              <a:rPr sz="2050" spc="8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30" dirty="0">
                <a:solidFill>
                  <a:srgbClr val="000072"/>
                </a:solidFill>
                <a:latin typeface="Arial"/>
                <a:cs typeface="Arial"/>
              </a:rPr>
              <a:t>M</a:t>
            </a:r>
            <a:r>
              <a:rPr sz="2050" spc="-40" dirty="0">
                <a:solidFill>
                  <a:srgbClr val="000072"/>
                </a:solidFill>
                <a:latin typeface="Arial"/>
                <a:cs typeface="Arial"/>
              </a:rPr>
              <a:t>o</a:t>
            </a:r>
            <a:r>
              <a:rPr sz="2050" spc="15" dirty="0">
                <a:solidFill>
                  <a:srgbClr val="000072"/>
                </a:solidFill>
                <a:latin typeface="Arial"/>
                <a:cs typeface="Arial"/>
              </a:rPr>
              <a:t>ving</a:t>
            </a:r>
            <a:r>
              <a:rPr sz="2050" spc="8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0" dirty="0">
                <a:solidFill>
                  <a:srgbClr val="000072"/>
                </a:solidFill>
                <a:latin typeface="Arial"/>
                <a:cs typeface="Arial"/>
              </a:rPr>
              <a:t>Pictures</a:t>
            </a:r>
            <a:r>
              <a:rPr sz="2050" spc="9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35" dirty="0">
                <a:solidFill>
                  <a:srgbClr val="000072"/>
                </a:solidFill>
                <a:latin typeface="Arial"/>
                <a:cs typeface="Arial"/>
              </a:rPr>
              <a:t>Ex</a:t>
            </a:r>
            <a:r>
              <a:rPr sz="2050" spc="90" dirty="0">
                <a:solidFill>
                  <a:srgbClr val="000072"/>
                </a:solidFill>
                <a:latin typeface="Arial"/>
                <a:cs typeface="Arial"/>
              </a:rPr>
              <a:t>p</a:t>
            </a:r>
            <a:r>
              <a:rPr sz="2050" spc="-30" dirty="0">
                <a:solidFill>
                  <a:srgbClr val="000072"/>
                </a:solidFill>
                <a:latin typeface="Arial"/>
                <a:cs typeface="Arial"/>
              </a:rPr>
              <a:t>erts</a:t>
            </a:r>
            <a:r>
              <a:rPr sz="2050" spc="9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10" dirty="0">
                <a:solidFill>
                  <a:srgbClr val="000072"/>
                </a:solidFill>
                <a:latin typeface="Arial"/>
                <a:cs typeface="Arial"/>
              </a:rPr>
              <a:t>Group</a:t>
            </a:r>
            <a:r>
              <a:rPr sz="2050" spc="8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30" dirty="0">
                <a:solidFill>
                  <a:srgbClr val="000072"/>
                </a:solidFill>
                <a:latin typeface="Arial"/>
                <a:cs typeface="Arial"/>
              </a:rPr>
              <a:t>(co</a:t>
            </a:r>
            <a:r>
              <a:rPr sz="2050" spc="-90" dirty="0">
                <a:solidFill>
                  <a:srgbClr val="000072"/>
                </a:solidFill>
                <a:latin typeface="Arial"/>
                <a:cs typeface="Arial"/>
              </a:rPr>
              <a:t>n</a:t>
            </a:r>
            <a:r>
              <a:rPr sz="2050" spc="0" dirty="0">
                <a:solidFill>
                  <a:srgbClr val="000072"/>
                </a:solidFill>
                <a:latin typeface="Arial"/>
                <a:cs typeface="Arial"/>
              </a:rPr>
              <a:t>te</a:t>
            </a:r>
            <a:r>
              <a:rPr sz="2050" spc="-55" dirty="0">
                <a:solidFill>
                  <a:srgbClr val="000072"/>
                </a:solidFill>
                <a:latin typeface="Arial"/>
                <a:cs typeface="Arial"/>
              </a:rPr>
              <a:t>n</a:t>
            </a:r>
            <a:r>
              <a:rPr sz="2050" spc="225" dirty="0">
                <a:solidFill>
                  <a:srgbClr val="000072"/>
                </a:solidFill>
                <a:latin typeface="Arial"/>
                <a:cs typeface="Arial"/>
              </a:rPr>
              <a:t>t</a:t>
            </a:r>
            <a:r>
              <a:rPr sz="2050" spc="8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165" dirty="0">
                <a:solidFill>
                  <a:srgbClr val="000072"/>
                </a:solidFill>
                <a:latin typeface="Arial"/>
                <a:cs typeface="Arial"/>
              </a:rPr>
              <a:t>t</a:t>
            </a:r>
            <a:r>
              <a:rPr sz="2050" spc="30" dirty="0">
                <a:solidFill>
                  <a:srgbClr val="000072"/>
                </a:solidFill>
                <a:latin typeface="Arial"/>
                <a:cs typeface="Arial"/>
              </a:rPr>
              <a:t>y</a:t>
            </a:r>
            <a:r>
              <a:rPr sz="2050" spc="90" dirty="0">
                <a:solidFill>
                  <a:srgbClr val="000072"/>
                </a:solidFill>
                <a:latin typeface="Arial"/>
                <a:cs typeface="Arial"/>
              </a:rPr>
              <a:t>p</a:t>
            </a:r>
            <a:r>
              <a:rPr sz="2050" spc="-229" dirty="0">
                <a:solidFill>
                  <a:srgbClr val="000072"/>
                </a:solidFill>
                <a:latin typeface="Arial"/>
                <a:cs typeface="Arial"/>
              </a:rPr>
              <a:t>e</a:t>
            </a:r>
            <a:r>
              <a:rPr sz="2050" spc="-114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</a:rPr>
              <a:t>video/mp4</a:t>
            </a:r>
            <a:r>
              <a:rPr sz="2050" spc="-150" dirty="0">
                <a:solidFill>
                  <a:srgbClr val="000072"/>
                </a:solidFill>
                <a:latin typeface="Arial"/>
                <a:cs typeface="Arial"/>
              </a:rPr>
              <a:t>;</a:t>
            </a:r>
            <a:r>
              <a:rPr sz="2050" spc="114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0" dirty="0">
                <a:solidFill>
                  <a:srgbClr val="000072"/>
                </a:solidFill>
                <a:latin typeface="Arial"/>
                <a:cs typeface="Arial"/>
              </a:rPr>
              <a:t>file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0" dirty="0">
                <a:solidFill>
                  <a:srgbClr val="000072"/>
                </a:solidFill>
                <a:latin typeface="Arial"/>
                <a:cs typeface="Arial"/>
              </a:rPr>
              <a:t>suffix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</a:rPr>
              <a:t>mp4</a:t>
            </a:r>
            <a:r>
              <a:rPr sz="2050" spc="-150" dirty="0">
                <a:solidFill>
                  <a:srgbClr val="000072"/>
                </a:solidFill>
                <a:latin typeface="Arial"/>
                <a:cs typeface="Arial"/>
              </a:rPr>
              <a:t>,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</a:rPr>
              <a:t>mpg4</a:t>
            </a:r>
            <a:r>
              <a:rPr sz="2050" spc="55" dirty="0">
                <a:solidFill>
                  <a:srgbClr val="000072"/>
                </a:solidFill>
                <a:latin typeface="Arial"/>
                <a:cs typeface="Arial"/>
              </a:rPr>
              <a:t>).</a:t>
            </a:r>
            <a:endParaRPr sz="2050" dirty="0">
              <a:latin typeface="Arial"/>
              <a:cs typeface="Arial"/>
            </a:endParaRPr>
          </a:p>
          <a:p>
            <a:pPr>
              <a:lnSpc>
                <a:spcPts val="850"/>
              </a:lnSpc>
              <a:spcBef>
                <a:spcPts val="40"/>
              </a:spcBef>
              <a:buClr>
                <a:srgbClr val="000072"/>
              </a:buClr>
              <a:buFont typeface="Arial"/>
              <a:buChar char="•"/>
            </a:pPr>
            <a:endParaRPr sz="850" dirty="0"/>
          </a:p>
          <a:p>
            <a:pPr marL="274955" marR="325120" indent="-262890">
              <a:lnSpc>
                <a:spcPct val="115500"/>
              </a:lnSpc>
              <a:buClr>
                <a:srgbClr val="000072"/>
              </a:buClr>
              <a:buFont typeface="Arial"/>
              <a:buChar char="•"/>
              <a:tabLst>
                <a:tab pos="274955" algn="l"/>
              </a:tabLst>
            </a:pPr>
            <a:r>
              <a:rPr sz="2050" spc="10" dirty="0">
                <a:solidFill>
                  <a:srgbClr val="000072"/>
                </a:solidFill>
                <a:latin typeface="Arial"/>
                <a:cs typeface="Arial"/>
              </a:rPr>
              <a:t>Mobile</a:t>
            </a:r>
            <a:r>
              <a:rPr sz="2050" spc="12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70" dirty="0">
                <a:solidFill>
                  <a:srgbClr val="000072"/>
                </a:solidFill>
                <a:latin typeface="Arial"/>
                <a:cs typeface="Arial"/>
              </a:rPr>
              <a:t>phone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85" dirty="0">
                <a:solidFill>
                  <a:srgbClr val="000072"/>
                </a:solidFill>
                <a:latin typeface="Arial"/>
                <a:cs typeface="Arial"/>
              </a:rPr>
              <a:t>vi</a:t>
            </a:r>
            <a:r>
              <a:rPr sz="2050" spc="-114" dirty="0">
                <a:solidFill>
                  <a:srgbClr val="000072"/>
                </a:solidFill>
                <a:latin typeface="Arial"/>
                <a:cs typeface="Arial"/>
              </a:rPr>
              <a:t>de</a:t>
            </a:r>
            <a:r>
              <a:rPr sz="2050" spc="30" dirty="0">
                <a:solidFill>
                  <a:srgbClr val="000072"/>
                </a:solidFill>
                <a:latin typeface="Arial"/>
                <a:cs typeface="Arial"/>
              </a:rPr>
              <a:t>o—A</a:t>
            </a:r>
            <a:r>
              <a:rPr sz="2050" spc="114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35" dirty="0">
                <a:solidFill>
                  <a:srgbClr val="000072"/>
                </a:solidFill>
                <a:latin typeface="Arial"/>
                <a:cs typeface="Arial"/>
              </a:rPr>
              <a:t>3GPP-defined</a:t>
            </a:r>
            <a:r>
              <a:rPr sz="2050" spc="12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80" dirty="0">
                <a:solidFill>
                  <a:srgbClr val="000072"/>
                </a:solidFill>
                <a:latin typeface="Arial"/>
                <a:cs typeface="Arial"/>
              </a:rPr>
              <a:t>co</a:t>
            </a:r>
            <a:r>
              <a:rPr sz="2050" spc="-140" dirty="0">
                <a:solidFill>
                  <a:srgbClr val="000072"/>
                </a:solidFill>
                <a:latin typeface="Arial"/>
                <a:cs typeface="Arial"/>
              </a:rPr>
              <a:t>n</a:t>
            </a:r>
            <a:r>
              <a:rPr sz="2050" spc="15" dirty="0">
                <a:solidFill>
                  <a:srgbClr val="000072"/>
                </a:solidFill>
                <a:latin typeface="Arial"/>
                <a:cs typeface="Arial"/>
              </a:rPr>
              <a:t>tainer</a:t>
            </a:r>
            <a:r>
              <a:rPr sz="2050" spc="12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25" dirty="0">
                <a:solidFill>
                  <a:srgbClr val="000072"/>
                </a:solidFill>
                <a:latin typeface="Arial"/>
                <a:cs typeface="Arial"/>
              </a:rPr>
              <a:t>format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14" dirty="0">
                <a:solidFill>
                  <a:srgbClr val="000072"/>
                </a:solidFill>
                <a:latin typeface="Arial"/>
                <a:cs typeface="Arial"/>
              </a:rPr>
              <a:t>used</a:t>
            </a:r>
            <a:r>
              <a:rPr sz="2050" spc="-6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20" dirty="0">
                <a:solidFill>
                  <a:srgbClr val="000072"/>
                </a:solidFill>
                <a:latin typeface="Arial"/>
                <a:cs typeface="Arial"/>
              </a:rPr>
              <a:t>for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30" dirty="0">
                <a:solidFill>
                  <a:srgbClr val="000072"/>
                </a:solidFill>
                <a:latin typeface="Arial"/>
                <a:cs typeface="Arial"/>
              </a:rPr>
              <a:t>video</a:t>
            </a:r>
            <a:r>
              <a:rPr sz="2050" spc="12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20" dirty="0">
                <a:solidFill>
                  <a:srgbClr val="000072"/>
                </a:solidFill>
                <a:latin typeface="Arial"/>
                <a:cs typeface="Arial"/>
              </a:rPr>
              <a:t>for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25" dirty="0">
                <a:solidFill>
                  <a:srgbClr val="000072"/>
                </a:solidFill>
                <a:latin typeface="Arial"/>
                <a:cs typeface="Arial"/>
              </a:rPr>
              <a:t>mobile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90" dirty="0">
                <a:solidFill>
                  <a:srgbClr val="000072"/>
                </a:solidFill>
                <a:latin typeface="Arial"/>
                <a:cs typeface="Arial"/>
              </a:rPr>
              <a:t>phones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0" dirty="0">
                <a:solidFill>
                  <a:srgbClr val="000072"/>
                </a:solidFill>
                <a:latin typeface="Arial"/>
                <a:cs typeface="Arial"/>
              </a:rPr>
              <a:t>(c</a:t>
            </a:r>
            <a:r>
              <a:rPr sz="2050" spc="-60" dirty="0">
                <a:solidFill>
                  <a:srgbClr val="000072"/>
                </a:solidFill>
                <a:latin typeface="Arial"/>
                <a:cs typeface="Arial"/>
              </a:rPr>
              <a:t>o</a:t>
            </a:r>
            <a:r>
              <a:rPr sz="2050" spc="-120" dirty="0">
                <a:solidFill>
                  <a:srgbClr val="000072"/>
                </a:solidFill>
                <a:latin typeface="Arial"/>
                <a:cs typeface="Arial"/>
              </a:rPr>
              <a:t>n</a:t>
            </a:r>
            <a:r>
              <a:rPr sz="2050" spc="0" dirty="0">
                <a:solidFill>
                  <a:srgbClr val="000072"/>
                </a:solidFill>
                <a:latin typeface="Arial"/>
                <a:cs typeface="Arial"/>
              </a:rPr>
              <a:t>te</a:t>
            </a:r>
            <a:r>
              <a:rPr sz="2050" spc="-55" dirty="0">
                <a:solidFill>
                  <a:srgbClr val="000072"/>
                </a:solidFill>
                <a:latin typeface="Arial"/>
                <a:cs typeface="Arial"/>
              </a:rPr>
              <a:t>n</a:t>
            </a:r>
            <a:r>
              <a:rPr sz="2050" spc="225" dirty="0">
                <a:solidFill>
                  <a:srgbClr val="000072"/>
                </a:solidFill>
                <a:latin typeface="Arial"/>
                <a:cs typeface="Arial"/>
              </a:rPr>
              <a:t>t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165" dirty="0">
                <a:solidFill>
                  <a:srgbClr val="000072"/>
                </a:solidFill>
                <a:latin typeface="Arial"/>
                <a:cs typeface="Arial"/>
              </a:rPr>
              <a:t>t</a:t>
            </a:r>
            <a:r>
              <a:rPr sz="2050" spc="30" dirty="0">
                <a:solidFill>
                  <a:srgbClr val="000072"/>
                </a:solidFill>
                <a:latin typeface="Arial"/>
                <a:cs typeface="Arial"/>
              </a:rPr>
              <a:t>y</a:t>
            </a:r>
            <a:r>
              <a:rPr sz="2050" spc="90" dirty="0">
                <a:solidFill>
                  <a:srgbClr val="000072"/>
                </a:solidFill>
                <a:latin typeface="Arial"/>
                <a:cs typeface="Arial"/>
              </a:rPr>
              <a:t>p</a:t>
            </a:r>
            <a:r>
              <a:rPr sz="2050" spc="-229" dirty="0">
                <a:solidFill>
                  <a:srgbClr val="000072"/>
                </a:solidFill>
                <a:latin typeface="Arial"/>
                <a:cs typeface="Arial"/>
              </a:rPr>
              <a:t>e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</a:rPr>
              <a:t>video/3gpp</a:t>
            </a:r>
            <a:r>
              <a:rPr sz="2050" spc="-150" dirty="0">
                <a:solidFill>
                  <a:srgbClr val="000072"/>
                </a:solidFill>
                <a:latin typeface="Arial"/>
                <a:cs typeface="Arial"/>
              </a:rPr>
              <a:t>;</a:t>
            </a:r>
            <a:r>
              <a:rPr sz="2050" spc="114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0" dirty="0">
                <a:solidFill>
                  <a:srgbClr val="000072"/>
                </a:solidFill>
                <a:latin typeface="Arial"/>
                <a:cs typeface="Arial"/>
              </a:rPr>
              <a:t>file </a:t>
            </a:r>
            <a:r>
              <a:rPr sz="2050" spc="-10" dirty="0">
                <a:solidFill>
                  <a:srgbClr val="000072"/>
                </a:solidFill>
                <a:latin typeface="Arial"/>
                <a:cs typeface="Arial"/>
              </a:rPr>
              <a:t>suffix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</a:rPr>
              <a:t>3pg</a:t>
            </a:r>
            <a:r>
              <a:rPr sz="2050" spc="55" dirty="0">
                <a:solidFill>
                  <a:srgbClr val="000072"/>
                </a:solidFill>
                <a:latin typeface="Arial"/>
                <a:cs typeface="Arial"/>
              </a:rPr>
              <a:t>).</a:t>
            </a:r>
            <a:endParaRPr sz="2050" dirty="0">
              <a:latin typeface="Arial"/>
              <a:cs typeface="Arial"/>
            </a:endParaRPr>
          </a:p>
          <a:p>
            <a:pPr>
              <a:lnSpc>
                <a:spcPts val="850"/>
              </a:lnSpc>
              <a:spcBef>
                <a:spcPts val="40"/>
              </a:spcBef>
              <a:buClr>
                <a:srgbClr val="000072"/>
              </a:buClr>
              <a:buFont typeface="Arial"/>
              <a:buChar char="•"/>
            </a:pPr>
            <a:endParaRPr sz="850" dirty="0"/>
          </a:p>
          <a:p>
            <a:pPr marL="274955" marR="96520" indent="-262890">
              <a:lnSpc>
                <a:spcPct val="118900"/>
              </a:lnSpc>
              <a:buClr>
                <a:srgbClr val="000072"/>
              </a:buClr>
              <a:buFont typeface="Arial"/>
              <a:buChar char="•"/>
              <a:tabLst>
                <a:tab pos="274955" algn="l"/>
              </a:tabLst>
            </a:pPr>
            <a:r>
              <a:rPr lang="en-US" sz="2050" spc="-55" dirty="0">
                <a:solidFill>
                  <a:srgbClr val="000072"/>
                </a:solidFill>
                <a:latin typeface="Arial"/>
                <a:cs typeface="Arial"/>
              </a:rPr>
              <a:t>A</a:t>
            </a:r>
            <a:r>
              <a:rPr lang="en-US" sz="2050" spc="65" dirty="0">
                <a:solidFill>
                  <a:srgbClr val="000072"/>
                </a:solidFill>
                <a:latin typeface="Arial"/>
                <a:cs typeface="Arial"/>
              </a:rPr>
              <a:t>VI—Audio</a:t>
            </a:r>
            <a:r>
              <a:rPr lang="en-US"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lang="en-US" sz="2050" spc="-15" dirty="0">
                <a:solidFill>
                  <a:srgbClr val="000072"/>
                </a:solidFill>
                <a:latin typeface="Arial"/>
                <a:cs typeface="Arial"/>
              </a:rPr>
              <a:t>Video</a:t>
            </a:r>
            <a:r>
              <a:rPr lang="en-US"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lang="en-US" sz="2050" spc="55" dirty="0">
                <a:solidFill>
                  <a:srgbClr val="000072"/>
                </a:solidFill>
                <a:latin typeface="Arial"/>
                <a:cs typeface="Arial"/>
              </a:rPr>
              <a:t>In</a:t>
            </a:r>
            <a:r>
              <a:rPr lang="en-US" sz="2050" spc="-20" dirty="0">
                <a:solidFill>
                  <a:srgbClr val="000072"/>
                </a:solidFill>
                <a:latin typeface="Arial"/>
                <a:cs typeface="Arial"/>
              </a:rPr>
              <a:t>terle</a:t>
            </a:r>
            <a:r>
              <a:rPr lang="en-US" sz="2050" spc="-80" dirty="0">
                <a:solidFill>
                  <a:srgbClr val="000072"/>
                </a:solidFill>
                <a:latin typeface="Arial"/>
                <a:cs typeface="Arial"/>
              </a:rPr>
              <a:t>a</a:t>
            </a:r>
            <a:r>
              <a:rPr lang="en-US" sz="2050" spc="0" dirty="0">
                <a:solidFill>
                  <a:srgbClr val="000072"/>
                </a:solidFill>
                <a:latin typeface="Arial"/>
                <a:cs typeface="Arial"/>
              </a:rPr>
              <a:t>v</a:t>
            </a:r>
            <a:r>
              <a:rPr lang="en-US" sz="2050" spc="-114" dirty="0">
                <a:solidFill>
                  <a:srgbClr val="000072"/>
                </a:solidFill>
                <a:latin typeface="Arial"/>
                <a:cs typeface="Arial"/>
              </a:rPr>
              <a:t>ed</a:t>
            </a:r>
            <a:r>
              <a:rPr lang="en-US"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lang="en-US" sz="2050" spc="25" dirty="0">
                <a:solidFill>
                  <a:srgbClr val="000072"/>
                </a:solidFill>
                <a:latin typeface="Arial"/>
                <a:cs typeface="Arial"/>
              </a:rPr>
              <a:t>format</a:t>
            </a:r>
            <a:r>
              <a:rPr lang="en-US" sz="2050" spc="12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lang="en-US" sz="2050" spc="20" dirty="0">
                <a:solidFill>
                  <a:srgbClr val="000072"/>
                </a:solidFill>
                <a:latin typeface="Arial"/>
                <a:cs typeface="Arial"/>
              </a:rPr>
              <a:t>from</a:t>
            </a:r>
            <a:r>
              <a:rPr lang="en-US"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lang="en-US" sz="2050" spc="15" dirty="0">
                <a:solidFill>
                  <a:srgbClr val="000072"/>
                </a:solidFill>
                <a:latin typeface="Arial"/>
                <a:cs typeface="Arial"/>
              </a:rPr>
              <a:t>Microsoft</a:t>
            </a:r>
            <a:r>
              <a:rPr lang="en-US" sz="2050" spc="12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lang="en-US" sz="2050" spc="-30" dirty="0">
                <a:solidFill>
                  <a:srgbClr val="000072"/>
                </a:solidFill>
                <a:latin typeface="Arial"/>
                <a:cs typeface="Arial"/>
              </a:rPr>
              <a:t>(co</a:t>
            </a:r>
            <a:r>
              <a:rPr lang="en-US" sz="2050" spc="-90" dirty="0">
                <a:solidFill>
                  <a:srgbClr val="000072"/>
                </a:solidFill>
                <a:latin typeface="Arial"/>
                <a:cs typeface="Arial"/>
              </a:rPr>
              <a:t>n</a:t>
            </a:r>
            <a:r>
              <a:rPr lang="en-US" sz="2050" spc="0" dirty="0">
                <a:solidFill>
                  <a:srgbClr val="000072"/>
                </a:solidFill>
                <a:latin typeface="Arial"/>
                <a:cs typeface="Arial"/>
              </a:rPr>
              <a:t>te</a:t>
            </a:r>
            <a:r>
              <a:rPr lang="en-US" sz="2050" spc="-55" dirty="0">
                <a:solidFill>
                  <a:srgbClr val="000072"/>
                </a:solidFill>
                <a:latin typeface="Arial"/>
                <a:cs typeface="Arial"/>
              </a:rPr>
              <a:t>n</a:t>
            </a:r>
            <a:r>
              <a:rPr lang="en-US" sz="2050" spc="225" dirty="0">
                <a:solidFill>
                  <a:srgbClr val="000072"/>
                </a:solidFill>
                <a:latin typeface="Arial"/>
                <a:cs typeface="Arial"/>
              </a:rPr>
              <a:t>t </a:t>
            </a:r>
            <a:r>
              <a:rPr lang="en-US" sz="2050" spc="165" dirty="0">
                <a:solidFill>
                  <a:srgbClr val="000072"/>
                </a:solidFill>
                <a:latin typeface="Arial"/>
                <a:cs typeface="Arial"/>
              </a:rPr>
              <a:t>t</a:t>
            </a:r>
            <a:r>
              <a:rPr lang="en-US" sz="2050" spc="30" dirty="0">
                <a:solidFill>
                  <a:srgbClr val="000072"/>
                </a:solidFill>
                <a:latin typeface="Arial"/>
                <a:cs typeface="Arial"/>
              </a:rPr>
              <a:t>y</a:t>
            </a:r>
            <a:r>
              <a:rPr lang="en-US" sz="2050" spc="90" dirty="0">
                <a:solidFill>
                  <a:srgbClr val="000072"/>
                </a:solidFill>
                <a:latin typeface="Arial"/>
                <a:cs typeface="Arial"/>
              </a:rPr>
              <a:t>p</a:t>
            </a:r>
            <a:r>
              <a:rPr lang="en-US" sz="2050" spc="-229" dirty="0">
                <a:solidFill>
                  <a:srgbClr val="000072"/>
                </a:solidFill>
                <a:latin typeface="Arial"/>
                <a:cs typeface="Arial"/>
              </a:rPr>
              <a:t>e</a:t>
            </a:r>
            <a:r>
              <a:rPr lang="en-US" sz="2050" spc="114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lang="en-US" sz="2050" spc="-150" dirty="0">
                <a:solidFill>
                  <a:srgbClr val="000072"/>
                </a:solidFill>
                <a:latin typeface="Courier New"/>
                <a:cs typeface="Courier New"/>
              </a:rPr>
              <a:t>video/x-</a:t>
            </a:r>
            <a:r>
              <a:rPr lang="en-US" sz="2050" spc="-150" dirty="0" err="1">
                <a:solidFill>
                  <a:srgbClr val="000072"/>
                </a:solidFill>
                <a:latin typeface="Courier New"/>
                <a:cs typeface="Courier New"/>
              </a:rPr>
              <a:t>msvideo</a:t>
            </a:r>
            <a:r>
              <a:rPr lang="en-US" sz="2050" spc="-150" dirty="0">
                <a:solidFill>
                  <a:srgbClr val="000072"/>
                </a:solidFill>
                <a:latin typeface="Arial"/>
                <a:cs typeface="Arial"/>
              </a:rPr>
              <a:t>;</a:t>
            </a:r>
            <a:r>
              <a:rPr lang="en-US" sz="2050" spc="114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lang="en-US" sz="2050" spc="0" dirty="0">
                <a:solidFill>
                  <a:srgbClr val="000072"/>
                </a:solidFill>
                <a:latin typeface="Arial"/>
                <a:cs typeface="Arial"/>
              </a:rPr>
              <a:t>file</a:t>
            </a:r>
            <a:r>
              <a:rPr lang="en-US"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lang="en-US" sz="2050" spc="-10" dirty="0">
                <a:solidFill>
                  <a:srgbClr val="000072"/>
                </a:solidFill>
                <a:latin typeface="Arial"/>
                <a:cs typeface="Arial"/>
              </a:rPr>
              <a:t>suffix</a:t>
            </a:r>
            <a:r>
              <a:rPr lang="en-US"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lang="en-US" sz="2050" spc="-150" dirty="0" err="1">
                <a:solidFill>
                  <a:srgbClr val="000072"/>
                </a:solidFill>
                <a:latin typeface="Courier New"/>
                <a:cs typeface="Courier New"/>
              </a:rPr>
              <a:t>avi</a:t>
            </a:r>
            <a:r>
              <a:rPr lang="en-US" sz="2050" spc="55" dirty="0">
                <a:solidFill>
                  <a:srgbClr val="000072"/>
                </a:solidFill>
                <a:latin typeface="Arial"/>
                <a:cs typeface="Arial"/>
              </a:rPr>
              <a:t>).</a:t>
            </a:r>
            <a:endParaRPr lang="en-US" sz="2050" dirty="0">
              <a:latin typeface="Arial"/>
              <a:cs typeface="Arial"/>
            </a:endParaRPr>
          </a:p>
          <a:p>
            <a:pPr marL="274955" marR="31115" indent="-262890">
              <a:lnSpc>
                <a:spcPct val="115500"/>
              </a:lnSpc>
              <a:buClr>
                <a:srgbClr val="000072"/>
              </a:buClr>
              <a:buFont typeface="Arial"/>
              <a:buChar char="•"/>
              <a:tabLst>
                <a:tab pos="274955" algn="l"/>
              </a:tabLst>
            </a:pPr>
            <a:r>
              <a:rPr lang="en-US" sz="2050" dirty="0" err="1">
                <a:solidFill>
                  <a:srgbClr val="000072"/>
                </a:solidFill>
                <a:latin typeface="Arial"/>
                <a:cs typeface="Arial"/>
              </a:rPr>
              <a:t>RealVideo</a:t>
            </a:r>
            <a:r>
              <a:rPr lang="en-US" sz="2050" dirty="0">
                <a:solidFill>
                  <a:srgbClr val="000072"/>
                </a:solidFill>
                <a:latin typeface="Arial"/>
                <a:cs typeface="Arial"/>
              </a:rPr>
              <a:t>—An</a:t>
            </a:r>
            <a:r>
              <a:rPr lang="en-US" sz="2050" spc="12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lang="en-US" sz="2050" spc="-20" dirty="0">
                <a:solidFill>
                  <a:srgbClr val="000072"/>
                </a:solidFill>
                <a:latin typeface="Arial"/>
                <a:cs typeface="Arial"/>
              </a:rPr>
              <a:t>audio</a:t>
            </a:r>
            <a:r>
              <a:rPr lang="en-US"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lang="en-US" sz="2050" spc="-35" dirty="0">
                <a:solidFill>
                  <a:srgbClr val="000072"/>
                </a:solidFill>
                <a:latin typeface="Arial"/>
                <a:cs typeface="Arial"/>
              </a:rPr>
              <a:t>and</a:t>
            </a:r>
            <a:r>
              <a:rPr lang="en-US"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lang="en-US" sz="2050" spc="-30" dirty="0">
                <a:solidFill>
                  <a:srgbClr val="000072"/>
                </a:solidFill>
                <a:latin typeface="Arial"/>
                <a:cs typeface="Arial"/>
              </a:rPr>
              <a:t>video</a:t>
            </a:r>
            <a:r>
              <a:rPr lang="en-US"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lang="en-US" sz="2050" spc="25" dirty="0">
                <a:solidFill>
                  <a:srgbClr val="000072"/>
                </a:solidFill>
                <a:latin typeface="Arial"/>
                <a:cs typeface="Arial"/>
              </a:rPr>
              <a:t>format</a:t>
            </a:r>
            <a:r>
              <a:rPr lang="en-US"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lang="en-US" sz="2050" spc="-55" dirty="0">
                <a:solidFill>
                  <a:srgbClr val="000072"/>
                </a:solidFill>
                <a:latin typeface="Arial"/>
                <a:cs typeface="Arial"/>
              </a:rPr>
              <a:t>b</a:t>
            </a:r>
            <a:r>
              <a:rPr lang="en-US" sz="2050" spc="60" dirty="0">
                <a:solidFill>
                  <a:srgbClr val="000072"/>
                </a:solidFill>
                <a:latin typeface="Arial"/>
                <a:cs typeface="Arial"/>
              </a:rPr>
              <a:t>y</a:t>
            </a:r>
            <a:r>
              <a:rPr lang="en-US" sz="2050" spc="114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lang="en-US" sz="2050" spc="-55" dirty="0">
                <a:solidFill>
                  <a:srgbClr val="000072"/>
                </a:solidFill>
                <a:latin typeface="Arial"/>
                <a:cs typeface="Arial"/>
              </a:rPr>
              <a:t>Real</a:t>
            </a:r>
            <a:r>
              <a:rPr lang="en-US"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lang="en-US" sz="2050" spc="25" dirty="0">
                <a:solidFill>
                  <a:srgbClr val="000072"/>
                </a:solidFill>
                <a:latin typeface="Arial"/>
                <a:cs typeface="Arial"/>
              </a:rPr>
              <a:t>Ne</a:t>
            </a:r>
            <a:r>
              <a:rPr lang="en-US" sz="2050" spc="-45" dirty="0">
                <a:solidFill>
                  <a:srgbClr val="000072"/>
                </a:solidFill>
                <a:latin typeface="Arial"/>
                <a:cs typeface="Arial"/>
              </a:rPr>
              <a:t>t</a:t>
            </a:r>
            <a:r>
              <a:rPr lang="en-US" sz="2050" spc="-60" dirty="0">
                <a:solidFill>
                  <a:srgbClr val="000072"/>
                </a:solidFill>
                <a:latin typeface="Arial"/>
                <a:cs typeface="Arial"/>
              </a:rPr>
              <a:t>w</a:t>
            </a:r>
            <a:r>
              <a:rPr lang="en-US" sz="2050" spc="-30" dirty="0">
                <a:solidFill>
                  <a:srgbClr val="000072"/>
                </a:solidFill>
                <a:latin typeface="Arial"/>
                <a:cs typeface="Arial"/>
              </a:rPr>
              <a:t>orks. </a:t>
            </a:r>
            <a:r>
              <a:rPr lang="en-US" sz="2050" spc="-2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lang="en-US" sz="2050" spc="-85" dirty="0">
                <a:solidFill>
                  <a:srgbClr val="000072"/>
                </a:solidFill>
                <a:latin typeface="Arial"/>
                <a:cs typeface="Arial"/>
              </a:rPr>
              <a:t>F</a:t>
            </a:r>
            <a:r>
              <a:rPr lang="en-US" sz="2050" spc="5" dirty="0">
                <a:solidFill>
                  <a:srgbClr val="000072"/>
                </a:solidFill>
                <a:latin typeface="Arial"/>
                <a:cs typeface="Arial"/>
              </a:rPr>
              <a:t>or </a:t>
            </a:r>
            <a:r>
              <a:rPr lang="en-US" sz="2050" spc="15" dirty="0">
                <a:solidFill>
                  <a:srgbClr val="000072"/>
                </a:solidFill>
                <a:latin typeface="Arial"/>
                <a:cs typeface="Arial"/>
              </a:rPr>
              <a:t>historical</a:t>
            </a:r>
            <a:r>
              <a:rPr lang="en-US" sz="2050" spc="12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lang="en-US" sz="2050" spc="-100" dirty="0">
                <a:solidFill>
                  <a:srgbClr val="000072"/>
                </a:solidFill>
                <a:latin typeface="Arial"/>
                <a:cs typeface="Arial"/>
              </a:rPr>
              <a:t>reasons,</a:t>
            </a:r>
            <a:r>
              <a:rPr lang="en-US" sz="2050" spc="12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lang="en-US" sz="2050" spc="170" dirty="0">
                <a:solidFill>
                  <a:srgbClr val="000072"/>
                </a:solidFill>
                <a:latin typeface="Arial"/>
                <a:cs typeface="Arial"/>
              </a:rPr>
              <a:t>it</a:t>
            </a:r>
            <a:r>
              <a:rPr lang="en-US"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lang="en-US" sz="2050" spc="-165" dirty="0">
                <a:solidFill>
                  <a:srgbClr val="000072"/>
                </a:solidFill>
                <a:latin typeface="Arial"/>
                <a:cs typeface="Arial"/>
              </a:rPr>
              <a:t>uses</a:t>
            </a:r>
            <a:r>
              <a:rPr lang="en-US"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lang="en-US" sz="2050" spc="0" dirty="0">
                <a:solidFill>
                  <a:srgbClr val="000072"/>
                </a:solidFill>
                <a:latin typeface="Arial"/>
                <a:cs typeface="Arial"/>
              </a:rPr>
              <a:t>the</a:t>
            </a:r>
            <a:r>
              <a:rPr lang="en-US"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lang="en-US" sz="2050" spc="-55" dirty="0">
                <a:solidFill>
                  <a:srgbClr val="000072"/>
                </a:solidFill>
                <a:latin typeface="Arial"/>
                <a:cs typeface="Arial"/>
              </a:rPr>
              <a:t>seemingly</a:t>
            </a:r>
            <a:r>
              <a:rPr lang="en-US" sz="2050" spc="12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lang="en-US" sz="2050" spc="0" dirty="0">
                <a:solidFill>
                  <a:srgbClr val="000072"/>
                </a:solidFill>
                <a:latin typeface="Arial"/>
                <a:cs typeface="Arial"/>
              </a:rPr>
              <a:t>incorrect</a:t>
            </a:r>
            <a:r>
              <a:rPr lang="en-US" sz="2050" spc="12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lang="en-US" sz="2050" spc="-114" dirty="0">
                <a:solidFill>
                  <a:srgbClr val="000072"/>
                </a:solidFill>
                <a:latin typeface="Arial"/>
                <a:cs typeface="Arial"/>
              </a:rPr>
              <a:t>c</a:t>
            </a:r>
            <a:r>
              <a:rPr lang="en-US" sz="2050" spc="-60" dirty="0">
                <a:solidFill>
                  <a:srgbClr val="000072"/>
                </a:solidFill>
                <a:latin typeface="Arial"/>
                <a:cs typeface="Arial"/>
              </a:rPr>
              <a:t>o</a:t>
            </a:r>
            <a:r>
              <a:rPr lang="en-US" sz="2050" spc="-120" dirty="0">
                <a:solidFill>
                  <a:srgbClr val="000072"/>
                </a:solidFill>
                <a:latin typeface="Arial"/>
                <a:cs typeface="Arial"/>
              </a:rPr>
              <a:t>n</a:t>
            </a:r>
            <a:r>
              <a:rPr lang="en-US" sz="2050" spc="0" dirty="0">
                <a:solidFill>
                  <a:srgbClr val="000072"/>
                </a:solidFill>
                <a:latin typeface="Arial"/>
                <a:cs typeface="Arial"/>
              </a:rPr>
              <a:t>te</a:t>
            </a:r>
            <a:r>
              <a:rPr lang="en-US" sz="2050" spc="-55" dirty="0">
                <a:solidFill>
                  <a:srgbClr val="000072"/>
                </a:solidFill>
                <a:latin typeface="Arial"/>
                <a:cs typeface="Arial"/>
              </a:rPr>
              <a:t>n</a:t>
            </a:r>
            <a:r>
              <a:rPr lang="en-US" sz="2050" spc="225" dirty="0">
                <a:solidFill>
                  <a:srgbClr val="000072"/>
                </a:solidFill>
                <a:latin typeface="Arial"/>
                <a:cs typeface="Arial"/>
              </a:rPr>
              <a:t>t</a:t>
            </a:r>
            <a:r>
              <a:rPr lang="en-US"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lang="en-US" sz="2050" spc="165" dirty="0">
                <a:solidFill>
                  <a:srgbClr val="000072"/>
                </a:solidFill>
                <a:latin typeface="Arial"/>
                <a:cs typeface="Arial"/>
              </a:rPr>
              <a:t>t</a:t>
            </a:r>
            <a:r>
              <a:rPr lang="en-US" sz="2050" spc="30" dirty="0">
                <a:solidFill>
                  <a:srgbClr val="000072"/>
                </a:solidFill>
                <a:latin typeface="Arial"/>
                <a:cs typeface="Arial"/>
              </a:rPr>
              <a:t>y</a:t>
            </a:r>
            <a:r>
              <a:rPr lang="en-US" sz="2050" spc="90" dirty="0">
                <a:solidFill>
                  <a:srgbClr val="000072"/>
                </a:solidFill>
                <a:latin typeface="Arial"/>
                <a:cs typeface="Arial"/>
              </a:rPr>
              <a:t>p</a:t>
            </a:r>
            <a:r>
              <a:rPr lang="en-US" sz="2050" spc="-229" dirty="0">
                <a:solidFill>
                  <a:srgbClr val="000072"/>
                </a:solidFill>
                <a:latin typeface="Arial"/>
                <a:cs typeface="Arial"/>
              </a:rPr>
              <a:t>e</a:t>
            </a:r>
            <a:r>
              <a:rPr lang="en-US" sz="2050" spc="-114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lang="en-US" sz="2050" spc="-150" dirty="0">
                <a:solidFill>
                  <a:srgbClr val="000072"/>
                </a:solidFill>
                <a:latin typeface="Courier New"/>
                <a:cs typeface="Courier New"/>
              </a:rPr>
              <a:t>audio/x-</a:t>
            </a:r>
            <a:r>
              <a:rPr lang="en-US" sz="2050" spc="-150" dirty="0" err="1">
                <a:solidFill>
                  <a:srgbClr val="000072"/>
                </a:solidFill>
                <a:latin typeface="Courier New"/>
                <a:cs typeface="Courier New"/>
              </a:rPr>
              <a:t>pn</a:t>
            </a:r>
            <a:r>
              <a:rPr lang="en-US" sz="2050" spc="-150" dirty="0">
                <a:solidFill>
                  <a:srgbClr val="000072"/>
                </a:solidFill>
                <a:latin typeface="Courier New"/>
                <a:cs typeface="Courier New"/>
              </a:rPr>
              <a:t>-</a:t>
            </a:r>
            <a:r>
              <a:rPr lang="en-US" sz="2050" spc="-150" dirty="0" err="1">
                <a:solidFill>
                  <a:srgbClr val="000072"/>
                </a:solidFill>
                <a:latin typeface="Courier New"/>
                <a:cs typeface="Courier New"/>
              </a:rPr>
              <a:t>realaudio</a:t>
            </a:r>
            <a:r>
              <a:rPr lang="en-US" sz="2050" spc="-545" dirty="0">
                <a:solidFill>
                  <a:srgbClr val="000072"/>
                </a:solidFill>
                <a:latin typeface="Courier New"/>
                <a:cs typeface="Courier New"/>
              </a:rPr>
              <a:t> </a:t>
            </a:r>
            <a:r>
              <a:rPr lang="en-US" sz="2050" spc="-35" dirty="0">
                <a:solidFill>
                  <a:srgbClr val="000072"/>
                </a:solidFill>
                <a:latin typeface="Arial"/>
                <a:cs typeface="Arial"/>
              </a:rPr>
              <a:t>and</a:t>
            </a:r>
            <a:r>
              <a:rPr lang="en-US"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lang="en-US" sz="2050" spc="0" dirty="0">
                <a:solidFill>
                  <a:srgbClr val="000072"/>
                </a:solidFill>
                <a:latin typeface="Arial"/>
                <a:cs typeface="Arial"/>
              </a:rPr>
              <a:t>the</a:t>
            </a:r>
            <a:r>
              <a:rPr lang="en-US"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lang="en-US" sz="2050" spc="75" dirty="0">
                <a:solidFill>
                  <a:srgbClr val="000072"/>
                </a:solidFill>
                <a:latin typeface="Arial"/>
                <a:cs typeface="Arial"/>
              </a:rPr>
              <a:t>fil</a:t>
            </a:r>
            <a:r>
              <a:rPr lang="en-US" sz="2050" spc="-229" dirty="0">
                <a:solidFill>
                  <a:srgbClr val="000072"/>
                </a:solidFill>
                <a:latin typeface="Arial"/>
                <a:cs typeface="Arial"/>
              </a:rPr>
              <a:t>e</a:t>
            </a:r>
            <a:r>
              <a:rPr lang="en-US"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lang="en-US" sz="2050" spc="-10" dirty="0">
                <a:solidFill>
                  <a:srgbClr val="000072"/>
                </a:solidFill>
                <a:latin typeface="Arial"/>
                <a:cs typeface="Arial"/>
              </a:rPr>
              <a:t>suffix</a:t>
            </a:r>
            <a:r>
              <a:rPr lang="en-US"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lang="en-US" sz="2050" spc="-150" dirty="0">
                <a:solidFill>
                  <a:srgbClr val="000072"/>
                </a:solidFill>
                <a:latin typeface="Courier New"/>
                <a:cs typeface="Courier New"/>
              </a:rPr>
              <a:t>rm</a:t>
            </a:r>
            <a:r>
              <a:rPr lang="en-US" sz="2050" spc="-150" dirty="0">
                <a:solidFill>
                  <a:srgbClr val="000072"/>
                </a:solidFill>
                <a:latin typeface="Arial"/>
                <a:cs typeface="Arial"/>
              </a:rPr>
              <a:t>.</a:t>
            </a:r>
            <a:endParaRPr lang="en-US" sz="2050" dirty="0">
              <a:latin typeface="Arial"/>
              <a:cs typeface="Arial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E4EC48-609A-4E7B-A9F9-BC08439FA4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(C) Prof. Paul Wang - CS Kent University, Pravin Pawar - SUNY Korea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797685">
              <a:lnSpc>
                <a:spcPct val="100000"/>
              </a:lnSpc>
            </a:pPr>
            <a:r>
              <a:rPr sz="2950" b="1" spc="135" dirty="0">
                <a:solidFill>
                  <a:srgbClr val="B20000"/>
                </a:solidFill>
                <a:latin typeface="Arial"/>
                <a:cs typeface="Arial"/>
              </a:rPr>
              <a:t>The</a:t>
            </a:r>
            <a:r>
              <a:rPr sz="2950" b="1" spc="295" dirty="0">
                <a:solidFill>
                  <a:srgbClr val="B20000"/>
                </a:solidFill>
                <a:latin typeface="Arial"/>
                <a:cs typeface="Arial"/>
              </a:rPr>
              <a:t> </a:t>
            </a:r>
            <a:r>
              <a:rPr sz="2950" spc="-250" dirty="0">
                <a:solidFill>
                  <a:srgbClr val="B20000"/>
                </a:solidFill>
                <a:latin typeface="Courier New"/>
                <a:cs typeface="Courier New"/>
              </a:rPr>
              <a:t>video</a:t>
            </a:r>
            <a:r>
              <a:rPr sz="2950" spc="-650" dirty="0">
                <a:solidFill>
                  <a:srgbClr val="B20000"/>
                </a:solidFill>
                <a:latin typeface="Courier New"/>
                <a:cs typeface="Courier New"/>
              </a:rPr>
              <a:t> </a:t>
            </a:r>
            <a:r>
              <a:rPr sz="2950" b="1" spc="50" dirty="0">
                <a:solidFill>
                  <a:srgbClr val="B20000"/>
                </a:solidFill>
                <a:latin typeface="Arial"/>
                <a:cs typeface="Arial"/>
              </a:rPr>
              <a:t>Eleme</a:t>
            </a:r>
            <a:r>
              <a:rPr sz="2950" b="1" spc="-40" dirty="0">
                <a:solidFill>
                  <a:srgbClr val="B20000"/>
                </a:solidFill>
                <a:latin typeface="Arial"/>
                <a:cs typeface="Arial"/>
              </a:rPr>
              <a:t>n</a:t>
            </a:r>
            <a:r>
              <a:rPr sz="2950" b="1" spc="310" dirty="0">
                <a:solidFill>
                  <a:srgbClr val="B20000"/>
                </a:solidFill>
                <a:latin typeface="Arial"/>
                <a:cs typeface="Arial"/>
              </a:rPr>
              <a:t>t</a:t>
            </a:r>
            <a:endParaRPr sz="295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000" spc="204" dirty="0">
                <a:solidFill>
                  <a:srgbClr val="000072"/>
                </a:solidFill>
                <a:latin typeface="Arial"/>
                <a:cs typeface="Arial"/>
              </a:rPr>
              <a:t>More </a:t>
            </a:r>
            <a:r>
              <a:rPr sz="1000" spc="-7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000" spc="275" dirty="0">
                <a:solidFill>
                  <a:srgbClr val="000072"/>
                </a:solidFill>
                <a:latin typeface="Arial"/>
                <a:cs typeface="Arial"/>
              </a:rPr>
              <a:t>HTML5-</a:t>
            </a:r>
            <a:fld id="{81D60167-4931-47E6-BA6A-407CBD079E47}" type="slidenum">
              <a:rPr sz="1000" spc="140" dirty="0" smtClean="0">
                <a:solidFill>
                  <a:srgbClr val="000072"/>
                </a:solidFill>
                <a:latin typeface="Arial"/>
                <a:cs typeface="Arial"/>
              </a:rPr>
              <a:t>8</a:t>
            </a:fld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30262" y="1837034"/>
            <a:ext cx="6362700" cy="216979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  <a:tabLst>
                <a:tab pos="2239010" algn="l"/>
              </a:tabLst>
            </a:pP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</a:rPr>
              <a:t>&lt;video </a:t>
            </a:r>
            <a:r>
              <a:rPr sz="2050" i="1" spc="30" dirty="0">
                <a:solidFill>
                  <a:srgbClr val="000072"/>
                </a:solidFill>
                <a:latin typeface="Arial"/>
                <a:cs typeface="Arial"/>
              </a:rPr>
              <a:t>attributes	</a:t>
            </a: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</a:rPr>
              <a:t>src="</a:t>
            </a:r>
            <a:r>
              <a:rPr sz="2050" spc="-545" dirty="0">
                <a:solidFill>
                  <a:srgbClr val="000072"/>
                </a:solidFill>
                <a:latin typeface="Courier New"/>
                <a:cs typeface="Courier New"/>
              </a:rPr>
              <a:t> </a:t>
            </a:r>
            <a:r>
              <a:rPr sz="2050" i="1" spc="75" dirty="0">
                <a:solidFill>
                  <a:srgbClr val="000072"/>
                </a:solidFill>
                <a:latin typeface="Arial"/>
                <a:cs typeface="Arial"/>
              </a:rPr>
              <a:t>url</a:t>
            </a: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</a:rPr>
              <a:t>"&gt;</a:t>
            </a:r>
            <a:endParaRPr sz="2050" dirty="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465"/>
              </a:spcBef>
            </a:pP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</a:rPr>
              <a:t>&lt;/video&gt;</a:t>
            </a:r>
            <a:endParaRPr sz="2050" dirty="0">
              <a:latin typeface="Courier New"/>
              <a:cs typeface="Courier New"/>
            </a:endParaRPr>
          </a:p>
          <a:p>
            <a:pPr>
              <a:lnSpc>
                <a:spcPts val="550"/>
              </a:lnSpc>
              <a:spcBef>
                <a:spcPts val="7"/>
              </a:spcBef>
            </a:pPr>
            <a:endParaRPr sz="550" dirty="0"/>
          </a:p>
          <a:p>
            <a:pPr>
              <a:lnSpc>
                <a:spcPts val="1000"/>
              </a:lnSpc>
            </a:pPr>
            <a:endParaRPr sz="1000" dirty="0"/>
          </a:p>
          <a:p>
            <a:pPr marL="976630" marR="12700" indent="-964565">
              <a:lnSpc>
                <a:spcPct val="118900"/>
              </a:lnSpc>
            </a:pP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</a:rPr>
              <a:t>&lt;video controls="controls" autoplay="autoplay" </a:t>
            </a:r>
            <a:r>
              <a:rPr sz="2050" spc="-150" dirty="0" err="1">
                <a:solidFill>
                  <a:srgbClr val="000072"/>
                </a:solidFill>
                <a:latin typeface="Courier New"/>
                <a:cs typeface="Courier New"/>
              </a:rPr>
              <a:t>src</a:t>
            </a: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</a:rPr>
              <a:t>="</a:t>
            </a:r>
            <a:r>
              <a:rPr lang="en-US" sz="2050" spc="-150" dirty="0">
                <a:solidFill>
                  <a:srgbClr val="000072"/>
                </a:solidFill>
                <a:latin typeface="Courier New"/>
                <a:cs typeface="Courier New"/>
              </a:rPr>
              <a:t>files/Jai_ho.mp4</a:t>
            </a: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</a:rPr>
              <a:t>"&gt;&lt;/video&gt;</a:t>
            </a:r>
            <a:endParaRPr sz="2050" dirty="0">
              <a:latin typeface="Courier New"/>
              <a:cs typeface="Courier New"/>
            </a:endParaRPr>
          </a:p>
          <a:p>
            <a:pPr>
              <a:lnSpc>
                <a:spcPts val="600"/>
              </a:lnSpc>
              <a:spcBef>
                <a:spcPts val="22"/>
              </a:spcBef>
            </a:pPr>
            <a:endParaRPr sz="600" dirty="0"/>
          </a:p>
          <a:p>
            <a:pPr>
              <a:lnSpc>
                <a:spcPts val="1000"/>
              </a:lnSpc>
            </a:pPr>
            <a:endParaRPr sz="1000" dirty="0"/>
          </a:p>
          <a:p>
            <a:pPr marL="12700">
              <a:lnSpc>
                <a:spcPct val="100000"/>
              </a:lnSpc>
            </a:pPr>
            <a:r>
              <a:rPr sz="2050" spc="-50" dirty="0">
                <a:solidFill>
                  <a:srgbClr val="000072"/>
                </a:solidFill>
                <a:latin typeface="Arial"/>
                <a:cs typeface="Arial"/>
              </a:rPr>
              <a:t>Demo: </a:t>
            </a:r>
            <a:r>
              <a:rPr sz="2050" spc="-2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b="1" spc="85" dirty="0">
                <a:solidFill>
                  <a:srgbClr val="000072"/>
                </a:solidFill>
                <a:latin typeface="Arial"/>
                <a:cs typeface="Arial"/>
                <a:hlinkClick r:id="rId2"/>
              </a:rPr>
              <a:t>Ex: </a:t>
            </a:r>
            <a:r>
              <a:rPr sz="2050" b="1" spc="-220" dirty="0">
                <a:solidFill>
                  <a:srgbClr val="000072"/>
                </a:solidFill>
                <a:latin typeface="Arial"/>
                <a:cs typeface="Arial"/>
                <a:hlinkClick r:id="rId2"/>
              </a:rPr>
              <a:t> </a:t>
            </a: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  <a:hlinkClick r:id="rId2"/>
              </a:rPr>
              <a:t>Video</a:t>
            </a:r>
            <a:endParaRPr sz="2050" dirty="0">
              <a:latin typeface="Courier New"/>
              <a:cs typeface="Courier New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D4F019-E94B-4E75-96D7-F34439C02D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(C) Prof. Paul Wang - CS Kent University, Pravin Pawar - SUNY Korea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057400">
              <a:lnSpc>
                <a:spcPct val="100000"/>
              </a:lnSpc>
            </a:pPr>
            <a:r>
              <a:rPr sz="2950" b="1" spc="155" dirty="0">
                <a:solidFill>
                  <a:srgbClr val="B20000"/>
                </a:solidFill>
                <a:latin typeface="Arial"/>
                <a:cs typeface="Arial"/>
              </a:rPr>
              <a:t>E</a:t>
            </a:r>
            <a:r>
              <a:rPr sz="2950" b="1" spc="114" dirty="0">
                <a:solidFill>
                  <a:srgbClr val="B20000"/>
                </a:solidFill>
                <a:latin typeface="Arial"/>
                <a:cs typeface="Arial"/>
              </a:rPr>
              <a:t>m</a:t>
            </a:r>
            <a:r>
              <a:rPr sz="2950" b="1" spc="140" dirty="0">
                <a:solidFill>
                  <a:srgbClr val="B20000"/>
                </a:solidFill>
                <a:latin typeface="Arial"/>
                <a:cs typeface="Arial"/>
              </a:rPr>
              <a:t>b</a:t>
            </a:r>
            <a:r>
              <a:rPr sz="2950" b="1" spc="-20" dirty="0">
                <a:solidFill>
                  <a:srgbClr val="B20000"/>
                </a:solidFill>
                <a:latin typeface="Arial"/>
                <a:cs typeface="Arial"/>
              </a:rPr>
              <a:t>edded</a:t>
            </a:r>
            <a:r>
              <a:rPr sz="2950" b="1" spc="295" dirty="0">
                <a:solidFill>
                  <a:srgbClr val="B20000"/>
                </a:solidFill>
                <a:latin typeface="Arial"/>
                <a:cs typeface="Arial"/>
              </a:rPr>
              <a:t> </a:t>
            </a:r>
            <a:r>
              <a:rPr sz="2950" b="1" spc="330" dirty="0">
                <a:solidFill>
                  <a:srgbClr val="B20000"/>
                </a:solidFill>
                <a:latin typeface="Arial"/>
                <a:cs typeface="Arial"/>
              </a:rPr>
              <a:t>PDF</a:t>
            </a:r>
            <a:endParaRPr sz="2950" dirty="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000" spc="204" dirty="0">
                <a:solidFill>
                  <a:srgbClr val="000072"/>
                </a:solidFill>
                <a:latin typeface="Arial"/>
                <a:cs typeface="Arial"/>
              </a:rPr>
              <a:t>More </a:t>
            </a:r>
            <a:r>
              <a:rPr sz="1000" spc="-7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000" spc="275" dirty="0">
                <a:solidFill>
                  <a:srgbClr val="000072"/>
                </a:solidFill>
                <a:latin typeface="Arial"/>
                <a:cs typeface="Arial"/>
              </a:rPr>
              <a:t>HTML5-</a:t>
            </a:r>
            <a:fld id="{81D60167-4931-47E6-BA6A-407CBD079E47}" type="slidenum">
              <a:rPr sz="1000" spc="140" dirty="0" smtClean="0">
                <a:solidFill>
                  <a:srgbClr val="000072"/>
                </a:solidFill>
                <a:latin typeface="Arial"/>
                <a:cs typeface="Arial"/>
              </a:rPr>
              <a:t>9</a:t>
            </a:fld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184359" y="2055128"/>
            <a:ext cx="5689326" cy="406963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65F8DF-27D6-43E9-9A8B-1C1851AACF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(C) Prof. Paul Wang - CS Kent University, Pravin Pawar - SUNY Korea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337</TotalTime>
  <Words>2321</Words>
  <Application>Microsoft Office PowerPoint</Application>
  <PresentationFormat>Custom</PresentationFormat>
  <Paragraphs>322</Paragraphs>
  <Slides>33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8" baseType="lpstr">
      <vt:lpstr>Arial</vt:lpstr>
      <vt:lpstr>Calibri</vt:lpstr>
      <vt:lpstr>Calibri Light</vt:lpstr>
      <vt:lpstr>Courier New</vt:lpstr>
      <vt:lpstr>Office Theme</vt:lpstr>
      <vt:lpstr>PowerPoint Presentation</vt:lpstr>
      <vt:lpstr>Audio and Video for the Web</vt:lpstr>
      <vt:lpstr>Digital Audio</vt:lpstr>
      <vt:lpstr>Audio Encoding Formats</vt:lpstr>
      <vt:lpstr>The audio Element</vt:lpstr>
      <vt:lpstr>Playing Video</vt:lpstr>
      <vt:lpstr>Video Containers</vt:lpstr>
      <vt:lpstr>The video Element</vt:lpstr>
      <vt:lpstr>Embedded PDF</vt:lpstr>
      <vt:lpstr>PowerPoint Presentation</vt:lpstr>
      <vt:lpstr>HTML Tables</vt:lpstr>
      <vt:lpstr>Table Basics</vt:lpstr>
      <vt:lpstr>A Basic Table and more examples</vt:lpstr>
      <vt:lpstr>The table Structure</vt:lpstr>
      <vt:lpstr>Cell Content Alignments</vt:lpstr>
      <vt:lpstr>Sample Shopping Cart Table</vt:lpstr>
      <vt:lpstr>Centering Tables</vt:lpstr>
      <vt:lpstr>Table Layout</vt:lpstr>
      <vt:lpstr>Row and Column Spans</vt:lpstr>
      <vt:lpstr>PowerPoint Presentation</vt:lpstr>
      <vt:lpstr>Rules between Cells</vt:lpstr>
      <vt:lpstr>Table Nesting</vt:lpstr>
      <vt:lpstr>Table Based Layout</vt:lpstr>
      <vt:lpstr>Webpage Character Encoding</vt:lpstr>
      <vt:lpstr>UTF-8 Encoding</vt:lpstr>
      <vt:lpstr>PowerPoint Presentation</vt:lpstr>
      <vt:lpstr>Numeric Character Reference Display</vt:lpstr>
      <vt:lpstr>PowerPoint Presentation</vt:lpstr>
      <vt:lpstr>PowerPoint Presentation</vt:lpstr>
      <vt:lpstr>PowerPoint Presentation</vt:lpstr>
      <vt:lpstr>Metadata and Head Elements</vt:lpstr>
      <vt:lpstr>Link Targets</vt:lpstr>
      <vt:lpstr>Pre-defined Targets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Dynamic Web Programming and HTML5</dc:title>
  <dc:subject>Website Design and Developement</dc:subject>
  <dc:creator>Paul S. Wang &lt;pwang@cs.kent.edu&gt;</dc:creator>
  <cp:keywords>HTML5, PHP, Javascript, MySQL, SVG, MathML, Web Services, CSS, mobile website</cp:keywords>
  <cp:lastModifiedBy>SUNY Korea CS</cp:lastModifiedBy>
  <cp:revision>17</cp:revision>
  <dcterms:created xsi:type="dcterms:W3CDTF">2013-09-09T16:44:01Z</dcterms:created>
  <dcterms:modified xsi:type="dcterms:W3CDTF">2020-04-05T23:17:54Z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2013-09-09T00:00:00Z</vt:filetime>
  </property>
  <property fmtid="{D5CDD505-2E9C-101B-9397-08002B2CF9AE}" pid="3" name="LastSaved">
    <vt:filetime>2013-09-09T00:00:00Z</vt:filetime>
  </property>
</Properties>
</file>